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jpg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40" r:id="rId2"/>
    <p:sldMasterId id="2147483754" r:id="rId3"/>
  </p:sldMasterIdLst>
  <p:notesMasterIdLst>
    <p:notesMasterId r:id="rId31"/>
  </p:notesMasterIdLst>
  <p:sldIdLst>
    <p:sldId id="256" r:id="rId4"/>
    <p:sldId id="874" r:id="rId5"/>
    <p:sldId id="384" r:id="rId6"/>
    <p:sldId id="871" r:id="rId7"/>
    <p:sldId id="430" r:id="rId8"/>
    <p:sldId id="441" r:id="rId9"/>
    <p:sldId id="282" r:id="rId10"/>
    <p:sldId id="283" r:id="rId11"/>
    <p:sldId id="423" r:id="rId12"/>
    <p:sldId id="435" r:id="rId13"/>
    <p:sldId id="436" r:id="rId14"/>
    <p:sldId id="437" r:id="rId15"/>
    <p:sldId id="450" r:id="rId16"/>
    <p:sldId id="868" r:id="rId17"/>
    <p:sldId id="870" r:id="rId18"/>
    <p:sldId id="285" r:id="rId19"/>
    <p:sldId id="410" r:id="rId20"/>
    <p:sldId id="266" r:id="rId21"/>
    <p:sldId id="440" r:id="rId22"/>
    <p:sldId id="453" r:id="rId23"/>
    <p:sldId id="260" r:id="rId24"/>
    <p:sldId id="385" r:id="rId25"/>
    <p:sldId id="456" r:id="rId26"/>
    <p:sldId id="872" r:id="rId27"/>
    <p:sldId id="442" r:id="rId28"/>
    <p:sldId id="444" r:id="rId29"/>
    <p:sldId id="449" r:id="rId3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95"/>
    <a:srgbClr val="E8E3E2"/>
    <a:srgbClr val="0BA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408" autoAdjust="0"/>
  </p:normalViewPr>
  <p:slideViewPr>
    <p:cSldViewPr snapToGrid="0">
      <p:cViewPr varScale="1">
        <p:scale>
          <a:sx n="49" d="100"/>
          <a:sy n="49" d="100"/>
        </p:scale>
        <p:origin x="1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48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B9BE39F-03C0-4B6F-AECC-F1A45AFC575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CC6899B-A2C3-4336-9819-0D1ED9F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7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81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29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24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73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30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E7EB9-A72C-EC4A-B2B8-C5A1090DB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40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6899B-A2C3-4336-9819-0D1ED9F47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02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defTabSz="942289"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 defTabSz="942289">
                <a:defRPr/>
              </a:pPr>
              <a:t>17</a:t>
            </a:fld>
            <a:endParaRPr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72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63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7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1f66be02f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1" name="Google Shape;1601;g1f66be02fb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2" name="Google Shape;1602;g1f66be02fb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6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endParaRPr dirty="0"/>
          </a:p>
        </p:txBody>
      </p:sp>
      <p:sp>
        <p:nvSpPr>
          <p:cNvPr id="313" name="Google Shape;313;p1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fld id="{00000000-1234-1234-1234-123412341234}" type="slidenum">
              <a:rPr lang="en-US"/>
              <a:p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03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f307a3c319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f307a3c319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spc="-5" dirty="0"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2C5C2335-CC3B-41BA-80E1-9A62E1C4604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5647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23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644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16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58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E7EB9-A72C-EC4A-B2B8-C5A1090DB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407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47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63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37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899B-A2C3-4336-9819-0D1ED9F47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3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69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519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192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 Slide_1">
  <p:cSld name="Section Divider Slid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963084" y="3886201"/>
            <a:ext cx="103632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sz="36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963084" y="5086528"/>
            <a:ext cx="10363200" cy="280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14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C8C8C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C8C8C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C8C8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C8C8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C8C8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C8C8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C8C8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C8C8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5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9973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45161" y="324096"/>
            <a:ext cx="3905865" cy="297646"/>
          </a:xfrm>
        </p:spPr>
        <p:txBody>
          <a:bodyPr lIns="0" tIns="0" rIns="0" bIns="0"/>
          <a:lstStyle>
            <a:lvl1pPr>
              <a:defRPr sz="1934" b="1" i="0">
                <a:solidFill>
                  <a:srgbClr val="00AEEF"/>
                </a:solidFill>
                <a:latin typeface="Nexa Bold"/>
                <a:cs typeface="Nexa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8795" y="2641457"/>
            <a:ext cx="11054408" cy="166649"/>
          </a:xfrm>
        </p:spPr>
        <p:txBody>
          <a:bodyPr lIns="0" tIns="0" rIns="0" bIns="0"/>
          <a:lstStyle>
            <a:lvl1pPr>
              <a:defRPr sz="1083" b="0" i="0">
                <a:solidFill>
                  <a:srgbClr val="262626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491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45161" y="324096"/>
            <a:ext cx="3905865" cy="297646"/>
          </a:xfrm>
        </p:spPr>
        <p:txBody>
          <a:bodyPr lIns="0" tIns="0" rIns="0" bIns="0"/>
          <a:lstStyle>
            <a:lvl1pPr>
              <a:defRPr sz="1934" b="1" i="0">
                <a:solidFill>
                  <a:srgbClr val="00AEEF"/>
                </a:solidFill>
                <a:latin typeface="Nexa Bold"/>
                <a:cs typeface="Nexa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944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45161" y="324096"/>
            <a:ext cx="3905865" cy="297646"/>
          </a:xfrm>
        </p:spPr>
        <p:txBody>
          <a:bodyPr lIns="0" tIns="0" rIns="0" bIns="0"/>
          <a:lstStyle>
            <a:lvl1pPr>
              <a:defRPr sz="1934" b="1" i="0">
                <a:solidFill>
                  <a:srgbClr val="00AEEF"/>
                </a:solidFill>
                <a:latin typeface="Nexa Bold"/>
                <a:cs typeface="Nexa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297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933471" y="0"/>
            <a:ext cx="1258529" cy="6858000"/>
          </a:xfrm>
          <a:custGeom>
            <a:avLst/>
            <a:gdLst/>
            <a:ahLst/>
            <a:cxnLst/>
            <a:rect l="l" t="t" r="r" b="b"/>
            <a:pathLst>
              <a:path w="1625600" h="8864600">
                <a:moveTo>
                  <a:pt x="0" y="8864600"/>
                </a:moveTo>
                <a:lnTo>
                  <a:pt x="1625600" y="8864600"/>
                </a:lnTo>
                <a:lnTo>
                  <a:pt x="1625600" y="0"/>
                </a:lnTo>
                <a:lnTo>
                  <a:pt x="0" y="0"/>
                </a:lnTo>
                <a:lnTo>
                  <a:pt x="0" y="886460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392"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0933471" cy="6858000"/>
          </a:xfrm>
          <a:custGeom>
            <a:avLst/>
            <a:gdLst/>
            <a:ahLst/>
            <a:cxnLst/>
            <a:rect l="l" t="t" r="r" b="b"/>
            <a:pathLst>
              <a:path w="14122400" h="8864600">
                <a:moveTo>
                  <a:pt x="14122400" y="0"/>
                </a:moveTo>
                <a:lnTo>
                  <a:pt x="0" y="0"/>
                </a:lnTo>
                <a:lnTo>
                  <a:pt x="0" y="8864600"/>
                </a:lnTo>
                <a:lnTo>
                  <a:pt x="14122400" y="8864600"/>
                </a:lnTo>
                <a:lnTo>
                  <a:pt x="14122400" y="0"/>
                </a:lnTo>
                <a:close/>
              </a:path>
            </a:pathLst>
          </a:custGeom>
          <a:solidFill>
            <a:srgbClr val="CAC9C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1392"/>
          </a:p>
        </p:txBody>
      </p:sp>
      <p:sp>
        <p:nvSpPr>
          <p:cNvPr id="18" name="bg object 18"/>
          <p:cNvSpPr/>
          <p:nvPr/>
        </p:nvSpPr>
        <p:spPr>
          <a:xfrm>
            <a:off x="1081549" y="425208"/>
            <a:ext cx="10687805" cy="6007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92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579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40AC49-830D-F643-B72B-406CAD0E9055}"/>
              </a:ext>
            </a:extLst>
          </p:cNvPr>
          <p:cNvSpPr/>
          <p:nvPr userDrawn="1"/>
        </p:nvSpPr>
        <p:spPr>
          <a:xfrm>
            <a:off x="0" y="8074"/>
            <a:ext cx="12192000" cy="6858000"/>
          </a:xfrm>
          <a:prstGeom prst="rect">
            <a:avLst/>
          </a:prstGeom>
          <a:gradFill flip="none" rotWithShape="1">
            <a:gsLst>
              <a:gs pos="54000">
                <a:schemeClr val="accent1"/>
              </a:gs>
              <a:gs pos="100000">
                <a:schemeClr val="tx2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3809F97-9B4D-BA4D-A722-5D95E4E062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8074"/>
            <a:ext cx="12192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ED7AD7-847C-A942-8C31-9E8C26121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2655322"/>
            <a:ext cx="9144000" cy="1952625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F7791-8A38-FA4A-B9A3-CC044877E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1100" y="4607947"/>
            <a:ext cx="8256411" cy="135411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71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40AC49-830D-F643-B72B-406CAD0E9055}"/>
              </a:ext>
            </a:extLst>
          </p:cNvPr>
          <p:cNvSpPr/>
          <p:nvPr userDrawn="1"/>
        </p:nvSpPr>
        <p:spPr>
          <a:xfrm>
            <a:off x="0" y="8074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3809F97-9B4D-BA4D-A722-5D95E4E062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8074"/>
            <a:ext cx="12192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ED7AD7-847C-A942-8C31-9E8C26121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357189"/>
            <a:ext cx="9144000" cy="2170054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F7791-8A38-FA4A-B9A3-CC044877E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2629960"/>
            <a:ext cx="9144000" cy="13541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32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057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40AC49-830D-F643-B72B-406CAD0E90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chemeClr val="accent1"/>
              </a:gs>
              <a:gs pos="0">
                <a:schemeClr val="accent2">
                  <a:lumMod val="75000"/>
                </a:schemeClr>
              </a:gs>
              <a:gs pos="99000">
                <a:schemeClr val="tx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hord 15">
            <a:extLst>
              <a:ext uri="{FF2B5EF4-FFF2-40B4-BE49-F238E27FC236}">
                <a16:creationId xmlns:a16="http://schemas.microsoft.com/office/drawing/2014/main" id="{AB5D1FB2-8AFE-0F47-9286-456C99C2FDEB}"/>
              </a:ext>
            </a:extLst>
          </p:cNvPr>
          <p:cNvSpPr/>
          <p:nvPr userDrawn="1"/>
        </p:nvSpPr>
        <p:spPr>
          <a:xfrm rot="17561400">
            <a:off x="5748482" y="-1965264"/>
            <a:ext cx="6258204" cy="6258204"/>
          </a:xfrm>
          <a:prstGeom prst="chord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  <a:lumMod val="81000"/>
                  <a:alpha val="26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78FA42-7BC1-9B48-8793-2594161753C0}"/>
              </a:ext>
            </a:extLst>
          </p:cNvPr>
          <p:cNvSpPr/>
          <p:nvPr userDrawn="1"/>
        </p:nvSpPr>
        <p:spPr>
          <a:xfrm>
            <a:off x="9258300" y="656154"/>
            <a:ext cx="507684" cy="507684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  <a:alpha val="40000"/>
                </a:schemeClr>
              </a:gs>
              <a:gs pos="0">
                <a:schemeClr val="accent2"/>
              </a:gs>
              <a:gs pos="100000">
                <a:schemeClr val="accent4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87460A6-0E9A-FF43-8FC6-66D6A91726FF}"/>
              </a:ext>
            </a:extLst>
          </p:cNvPr>
          <p:cNvSpPr/>
          <p:nvPr userDrawn="1"/>
        </p:nvSpPr>
        <p:spPr>
          <a:xfrm>
            <a:off x="9431816" y="1"/>
            <a:ext cx="2760183" cy="3043238"/>
          </a:xfrm>
          <a:custGeom>
            <a:avLst/>
            <a:gdLst>
              <a:gd name="connsiteX0" fmla="*/ 749010 w 3635732"/>
              <a:gd name="connsiteY0" fmla="*/ 0 h 4008574"/>
              <a:gd name="connsiteX1" fmla="*/ 3635732 w 3635732"/>
              <a:gd name="connsiteY1" fmla="*/ 0 h 4008574"/>
              <a:gd name="connsiteX2" fmla="*/ 3635732 w 3635732"/>
              <a:gd name="connsiteY2" fmla="*/ 3588035 h 4008574"/>
              <a:gd name="connsiteX3" fmla="*/ 3600820 w 3635732"/>
              <a:gd name="connsiteY3" fmla="*/ 3614142 h 4008574"/>
              <a:gd name="connsiteX4" fmla="*/ 2309536 w 3635732"/>
              <a:gd name="connsiteY4" fmla="*/ 4008574 h 4008574"/>
              <a:gd name="connsiteX5" fmla="*/ 0 w 3635732"/>
              <a:gd name="connsiteY5" fmla="*/ 1699038 h 4008574"/>
              <a:gd name="connsiteX6" fmla="*/ 676447 w 3635732"/>
              <a:gd name="connsiteY6" fmla="*/ 65949 h 400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5732" h="4008574">
                <a:moveTo>
                  <a:pt x="749010" y="0"/>
                </a:moveTo>
                <a:lnTo>
                  <a:pt x="3635732" y="0"/>
                </a:lnTo>
                <a:lnTo>
                  <a:pt x="3635732" y="3588035"/>
                </a:lnTo>
                <a:lnTo>
                  <a:pt x="3600820" y="3614142"/>
                </a:lnTo>
                <a:cubicBezTo>
                  <a:pt x="3232215" y="3863166"/>
                  <a:pt x="2787857" y="4008574"/>
                  <a:pt x="2309536" y="4008574"/>
                </a:cubicBezTo>
                <a:cubicBezTo>
                  <a:pt x="1034014" y="4008574"/>
                  <a:pt x="0" y="2974560"/>
                  <a:pt x="0" y="1699038"/>
                </a:cubicBezTo>
                <a:cubicBezTo>
                  <a:pt x="0" y="1061277"/>
                  <a:pt x="258503" y="483893"/>
                  <a:pt x="676447" y="6594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0">
                <a:schemeClr val="accent3"/>
              </a:gs>
              <a:gs pos="79000">
                <a:schemeClr val="accent4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782BB3C-00AC-0447-88C8-DD8CB4B322FF}"/>
              </a:ext>
            </a:extLst>
          </p:cNvPr>
          <p:cNvSpPr/>
          <p:nvPr userDrawn="1"/>
        </p:nvSpPr>
        <p:spPr>
          <a:xfrm rot="10800000">
            <a:off x="11573" y="1058024"/>
            <a:ext cx="5260514" cy="5799976"/>
          </a:xfrm>
          <a:custGeom>
            <a:avLst/>
            <a:gdLst>
              <a:gd name="connsiteX0" fmla="*/ 749010 w 3635732"/>
              <a:gd name="connsiteY0" fmla="*/ 0 h 4008574"/>
              <a:gd name="connsiteX1" fmla="*/ 3635732 w 3635732"/>
              <a:gd name="connsiteY1" fmla="*/ 0 h 4008574"/>
              <a:gd name="connsiteX2" fmla="*/ 3635732 w 3635732"/>
              <a:gd name="connsiteY2" fmla="*/ 3588035 h 4008574"/>
              <a:gd name="connsiteX3" fmla="*/ 3600820 w 3635732"/>
              <a:gd name="connsiteY3" fmla="*/ 3614142 h 4008574"/>
              <a:gd name="connsiteX4" fmla="*/ 2309536 w 3635732"/>
              <a:gd name="connsiteY4" fmla="*/ 4008574 h 4008574"/>
              <a:gd name="connsiteX5" fmla="*/ 0 w 3635732"/>
              <a:gd name="connsiteY5" fmla="*/ 1699038 h 4008574"/>
              <a:gd name="connsiteX6" fmla="*/ 676447 w 3635732"/>
              <a:gd name="connsiteY6" fmla="*/ 65949 h 400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5732" h="4008574">
                <a:moveTo>
                  <a:pt x="749010" y="0"/>
                </a:moveTo>
                <a:lnTo>
                  <a:pt x="3635732" y="0"/>
                </a:lnTo>
                <a:lnTo>
                  <a:pt x="3635732" y="3588035"/>
                </a:lnTo>
                <a:lnTo>
                  <a:pt x="3600820" y="3614142"/>
                </a:lnTo>
                <a:cubicBezTo>
                  <a:pt x="3232215" y="3863166"/>
                  <a:pt x="2787857" y="4008574"/>
                  <a:pt x="2309536" y="4008574"/>
                </a:cubicBezTo>
                <a:cubicBezTo>
                  <a:pt x="1034014" y="4008574"/>
                  <a:pt x="0" y="2974560"/>
                  <a:pt x="0" y="1699038"/>
                </a:cubicBezTo>
                <a:cubicBezTo>
                  <a:pt x="0" y="1061277"/>
                  <a:pt x="258503" y="483893"/>
                  <a:pt x="676447" y="6594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tint val="66000"/>
                  <a:satMod val="160000"/>
                  <a:alpha val="17000"/>
                </a:schemeClr>
              </a:gs>
              <a:gs pos="0">
                <a:schemeClr val="accent2">
                  <a:alpha val="30000"/>
                </a:schemeClr>
              </a:gs>
              <a:gs pos="79000">
                <a:schemeClr val="accent4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90BAC4F-7934-7542-913D-89D59403801B}"/>
              </a:ext>
            </a:extLst>
          </p:cNvPr>
          <p:cNvSpPr/>
          <p:nvPr userDrawn="1"/>
        </p:nvSpPr>
        <p:spPr>
          <a:xfrm flipH="1">
            <a:off x="0" y="0"/>
            <a:ext cx="3086100" cy="6866074"/>
          </a:xfrm>
          <a:custGeom>
            <a:avLst/>
            <a:gdLst>
              <a:gd name="connsiteX0" fmla="*/ 1028390 w 3031323"/>
              <a:gd name="connsiteY0" fmla="*/ 0 h 4113559"/>
              <a:gd name="connsiteX1" fmla="*/ 3031323 w 3031323"/>
              <a:gd name="connsiteY1" fmla="*/ 0 h 4113559"/>
              <a:gd name="connsiteX2" fmla="*/ 3031323 w 3031323"/>
              <a:gd name="connsiteY2" fmla="*/ 4113559 h 4113559"/>
              <a:gd name="connsiteX3" fmla="*/ 0 w 3031323"/>
              <a:gd name="connsiteY3" fmla="*/ 4113559 h 4113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1323" h="4113559">
                <a:moveTo>
                  <a:pt x="1028390" y="0"/>
                </a:moveTo>
                <a:lnTo>
                  <a:pt x="3031323" y="0"/>
                </a:lnTo>
                <a:lnTo>
                  <a:pt x="3031323" y="4113559"/>
                </a:lnTo>
                <a:lnTo>
                  <a:pt x="0" y="4113559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2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ED7AD7-847C-A942-8C31-9E8C26121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83173"/>
            <a:ext cx="9144000" cy="20889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F7791-8A38-FA4A-B9A3-CC044877E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09158"/>
            <a:ext cx="9144000" cy="144864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5233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F61F919-8969-A34F-AAF1-097ECDE303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3123"/>
          </a:xfrm>
          <a:custGeom>
            <a:avLst/>
            <a:gdLst>
              <a:gd name="connsiteX0" fmla="*/ 0 w 12192000"/>
              <a:gd name="connsiteY0" fmla="*/ 0 h 6283123"/>
              <a:gd name="connsiteX1" fmla="*/ 12192000 w 12192000"/>
              <a:gd name="connsiteY1" fmla="*/ 0 h 6283123"/>
              <a:gd name="connsiteX2" fmla="*/ 12192000 w 12192000"/>
              <a:gd name="connsiteY2" fmla="*/ 6283123 h 6283123"/>
              <a:gd name="connsiteX3" fmla="*/ 5558767 w 12192000"/>
              <a:gd name="connsiteY3" fmla="*/ 6283123 h 6283123"/>
              <a:gd name="connsiteX4" fmla="*/ 6585994 w 12192000"/>
              <a:gd name="connsiteY4" fmla="*/ 2824223 h 6283123"/>
              <a:gd name="connsiteX5" fmla="*/ 0 w 12192000"/>
              <a:gd name="connsiteY5" fmla="*/ 2824223 h 628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283123">
                <a:moveTo>
                  <a:pt x="0" y="0"/>
                </a:moveTo>
                <a:lnTo>
                  <a:pt x="12192000" y="0"/>
                </a:lnTo>
                <a:lnTo>
                  <a:pt x="12192000" y="6283123"/>
                </a:lnTo>
                <a:lnTo>
                  <a:pt x="5558767" y="6283123"/>
                </a:lnTo>
                <a:lnTo>
                  <a:pt x="6585994" y="2824223"/>
                </a:lnTo>
                <a:lnTo>
                  <a:pt x="0" y="28242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AE7B96-F8BE-06F3-C71F-47F1A31F1730}"/>
              </a:ext>
            </a:extLst>
          </p:cNvPr>
          <p:cNvSpPr/>
          <p:nvPr userDrawn="1"/>
        </p:nvSpPr>
        <p:spPr>
          <a:xfrm>
            <a:off x="5293895" y="3429000"/>
            <a:ext cx="6898105" cy="2854123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449823F-C738-7745-B0A8-419854004A16}"/>
              </a:ext>
            </a:extLst>
          </p:cNvPr>
          <p:cNvSpPr/>
          <p:nvPr userDrawn="1"/>
        </p:nvSpPr>
        <p:spPr>
          <a:xfrm>
            <a:off x="0" y="2824223"/>
            <a:ext cx="6585995" cy="3458900"/>
          </a:xfrm>
          <a:custGeom>
            <a:avLst/>
            <a:gdLst>
              <a:gd name="connsiteX0" fmla="*/ 0 w 4113434"/>
              <a:gd name="connsiteY0" fmla="*/ 0 h 2948608"/>
              <a:gd name="connsiteX1" fmla="*/ 4113434 w 4113434"/>
              <a:gd name="connsiteY1" fmla="*/ 0 h 2948608"/>
              <a:gd name="connsiteX2" fmla="*/ 3471855 w 4113434"/>
              <a:gd name="connsiteY2" fmla="*/ 2948608 h 2948608"/>
              <a:gd name="connsiteX3" fmla="*/ 0 w 4113434"/>
              <a:gd name="connsiteY3" fmla="*/ 2948608 h 294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3434" h="2948608">
                <a:moveTo>
                  <a:pt x="0" y="0"/>
                </a:moveTo>
                <a:lnTo>
                  <a:pt x="4113434" y="0"/>
                </a:lnTo>
                <a:lnTo>
                  <a:pt x="3471855" y="2948608"/>
                </a:lnTo>
                <a:lnTo>
                  <a:pt x="0" y="29486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ED7AD7-847C-A942-8C31-9E8C26121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772" y="2930013"/>
            <a:ext cx="4923099" cy="19146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F7791-8A38-FA4A-B9A3-CC044877E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772" y="4854504"/>
            <a:ext cx="4923099" cy="109474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757B3-8DA6-5145-A4CD-8BC62F818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3415" y="6356350"/>
            <a:ext cx="3140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info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D9D0A-F0D8-BA45-8C9F-C680D327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4B6D-44C2-8746-AF2B-335B493F4CC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CEFFA9A-C399-0740-86EE-452A5A978C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60960 w 12192000"/>
              <a:gd name="connsiteY0" fmla="*/ 68580 h 6858000"/>
              <a:gd name="connsiteX1" fmla="*/ 60960 w 12192000"/>
              <a:gd name="connsiteY1" fmla="*/ 6789420 h 6858000"/>
              <a:gd name="connsiteX2" fmla="*/ 12131040 w 12192000"/>
              <a:gd name="connsiteY2" fmla="*/ 6789420 h 6858000"/>
              <a:gd name="connsiteX3" fmla="*/ 12131040 w 12192000"/>
              <a:gd name="connsiteY3" fmla="*/ 6858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" y="68580"/>
                </a:moveTo>
                <a:lnTo>
                  <a:pt x="60960" y="6789420"/>
                </a:lnTo>
                <a:lnTo>
                  <a:pt x="12131040" y="6789420"/>
                </a:lnTo>
                <a:lnTo>
                  <a:pt x="12131040" y="6858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1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92664AAA-1478-266E-2D22-CEBF13B56C6C}"/>
              </a:ext>
            </a:extLst>
          </p:cNvPr>
          <p:cNvSpPr/>
          <p:nvPr userDrawn="1"/>
        </p:nvSpPr>
        <p:spPr>
          <a:xfrm>
            <a:off x="51152" y="4023066"/>
            <a:ext cx="3931553" cy="2272360"/>
          </a:xfrm>
          <a:custGeom>
            <a:avLst/>
            <a:gdLst>
              <a:gd name="connsiteX0" fmla="*/ 0 w 3931553"/>
              <a:gd name="connsiteY0" fmla="*/ 0 h 2272360"/>
              <a:gd name="connsiteX1" fmla="*/ 3931553 w 3931553"/>
              <a:gd name="connsiteY1" fmla="*/ 0 h 2272360"/>
              <a:gd name="connsiteX2" fmla="*/ 3256705 w 3931553"/>
              <a:gd name="connsiteY2" fmla="*/ 2272360 h 2272360"/>
              <a:gd name="connsiteX3" fmla="*/ 0 w 3931553"/>
              <a:gd name="connsiteY3" fmla="*/ 2272360 h 227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1553" h="2272360">
                <a:moveTo>
                  <a:pt x="0" y="0"/>
                </a:moveTo>
                <a:lnTo>
                  <a:pt x="3931553" y="0"/>
                </a:lnTo>
                <a:lnTo>
                  <a:pt x="3256705" y="2272360"/>
                </a:lnTo>
                <a:lnTo>
                  <a:pt x="0" y="22723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0CAFA7E-0C98-D941-9E38-C2D854F591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4272" y="54896"/>
            <a:ext cx="8541122" cy="6236208"/>
          </a:xfrm>
          <a:custGeom>
            <a:avLst/>
            <a:gdLst>
              <a:gd name="connsiteX0" fmla="*/ 1842727 w 8541122"/>
              <a:gd name="connsiteY0" fmla="*/ 0 h 6204857"/>
              <a:gd name="connsiteX1" fmla="*/ 8541122 w 8541122"/>
              <a:gd name="connsiteY1" fmla="*/ 0 h 6204857"/>
              <a:gd name="connsiteX2" fmla="*/ 8541122 w 8541122"/>
              <a:gd name="connsiteY2" fmla="*/ 6204857 h 6204857"/>
              <a:gd name="connsiteX3" fmla="*/ 0 w 8541122"/>
              <a:gd name="connsiteY3" fmla="*/ 6204857 h 6204857"/>
              <a:gd name="connsiteX4" fmla="*/ 674519 w 8541122"/>
              <a:gd name="connsiteY4" fmla="*/ 3933606 h 6204857"/>
              <a:gd name="connsiteX5" fmla="*/ 1964495 w 8541122"/>
              <a:gd name="connsiteY5" fmla="*/ 3933606 h 6204857"/>
              <a:gd name="connsiteX6" fmla="*/ 2991723 w 8541122"/>
              <a:gd name="connsiteY6" fmla="*/ 474706 h 6204857"/>
              <a:gd name="connsiteX7" fmla="*/ 1701748 w 8541122"/>
              <a:gd name="connsiteY7" fmla="*/ 474706 h 620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41122" h="6204857">
                <a:moveTo>
                  <a:pt x="1842727" y="0"/>
                </a:moveTo>
                <a:lnTo>
                  <a:pt x="8541122" y="0"/>
                </a:lnTo>
                <a:lnTo>
                  <a:pt x="8541122" y="6204857"/>
                </a:lnTo>
                <a:lnTo>
                  <a:pt x="0" y="6204857"/>
                </a:lnTo>
                <a:lnTo>
                  <a:pt x="674519" y="3933606"/>
                </a:lnTo>
                <a:lnTo>
                  <a:pt x="1964495" y="3933606"/>
                </a:lnTo>
                <a:lnTo>
                  <a:pt x="2991723" y="474706"/>
                </a:lnTo>
                <a:lnTo>
                  <a:pt x="1701748" y="474706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789035" y="828675"/>
            <a:ext cx="4671240" cy="18779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FA8333F5-B963-394A-B7F1-8574D2B582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9036" y="2727722"/>
            <a:ext cx="4671240" cy="1158478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B982507-2DC2-16E8-39AE-AE55D95A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3415" y="6356350"/>
            <a:ext cx="314073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info here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14C125-41BD-D077-BC15-D32E3B293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1056" y="6379501"/>
            <a:ext cx="434318" cy="319238"/>
          </a:xfrm>
        </p:spPr>
        <p:txBody>
          <a:bodyPr/>
          <a:lstStyle/>
          <a:p>
            <a:fld id="{66A94B6D-44C2-8746-AF2B-335B493F4CC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279A9C4-0C9E-BA1E-4B0E-57627F1D67CF}"/>
              </a:ext>
            </a:extLst>
          </p:cNvPr>
          <p:cNvSpPr/>
          <p:nvPr userDrawn="1"/>
        </p:nvSpPr>
        <p:spPr>
          <a:xfrm>
            <a:off x="51153" y="4025236"/>
            <a:ext cx="3776486" cy="2270190"/>
          </a:xfrm>
          <a:custGeom>
            <a:avLst/>
            <a:gdLst>
              <a:gd name="connsiteX0" fmla="*/ 0 w 3776486"/>
              <a:gd name="connsiteY0" fmla="*/ 0 h 2270190"/>
              <a:gd name="connsiteX1" fmla="*/ 3776486 w 3776486"/>
              <a:gd name="connsiteY1" fmla="*/ 0 h 2270190"/>
              <a:gd name="connsiteX2" fmla="*/ 3102282 w 3776486"/>
              <a:gd name="connsiteY2" fmla="*/ 2270190 h 2270190"/>
              <a:gd name="connsiteX3" fmla="*/ 0 w 3776486"/>
              <a:gd name="connsiteY3" fmla="*/ 2270190 h 227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486" h="2270190">
                <a:moveTo>
                  <a:pt x="0" y="0"/>
                </a:moveTo>
                <a:lnTo>
                  <a:pt x="3776486" y="0"/>
                </a:lnTo>
                <a:lnTo>
                  <a:pt x="3102282" y="2270190"/>
                </a:lnTo>
                <a:lnTo>
                  <a:pt x="0" y="227019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28394DF-A225-157F-53BF-5A71CE33CAF1}"/>
              </a:ext>
            </a:extLst>
          </p:cNvPr>
          <p:cNvSpPr>
            <a:spLocks noChangeAspect="1"/>
          </p:cNvSpPr>
          <p:nvPr userDrawn="1"/>
        </p:nvSpPr>
        <p:spPr>
          <a:xfrm>
            <a:off x="299124" y="65234"/>
            <a:ext cx="4852268" cy="512064"/>
          </a:xfrm>
          <a:custGeom>
            <a:avLst/>
            <a:gdLst>
              <a:gd name="connsiteX0" fmla="*/ 0 w 4955479"/>
              <a:gd name="connsiteY0" fmla="*/ 0 h 522956"/>
              <a:gd name="connsiteX1" fmla="*/ 4955479 w 4955479"/>
              <a:gd name="connsiteY1" fmla="*/ 0 h 522956"/>
              <a:gd name="connsiteX2" fmla="*/ 4800172 w 4955479"/>
              <a:gd name="connsiteY2" fmla="*/ 522956 h 522956"/>
              <a:gd name="connsiteX3" fmla="*/ 0 w 4955479"/>
              <a:gd name="connsiteY3" fmla="*/ 522956 h 52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5479" h="522956">
                <a:moveTo>
                  <a:pt x="0" y="0"/>
                </a:moveTo>
                <a:lnTo>
                  <a:pt x="4955479" y="0"/>
                </a:lnTo>
                <a:lnTo>
                  <a:pt x="4800172" y="522956"/>
                </a:lnTo>
                <a:lnTo>
                  <a:pt x="0" y="5229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150536B-2665-DF03-0B1A-435DDBE93BB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5234"/>
            <a:ext cx="5022748" cy="512064"/>
          </a:xfrm>
          <a:custGeom>
            <a:avLst/>
            <a:gdLst>
              <a:gd name="connsiteX0" fmla="*/ 0 w 4955479"/>
              <a:gd name="connsiteY0" fmla="*/ 0 h 522956"/>
              <a:gd name="connsiteX1" fmla="*/ 4955479 w 4955479"/>
              <a:gd name="connsiteY1" fmla="*/ 0 h 522956"/>
              <a:gd name="connsiteX2" fmla="*/ 4800172 w 4955479"/>
              <a:gd name="connsiteY2" fmla="*/ 522956 h 522956"/>
              <a:gd name="connsiteX3" fmla="*/ 0 w 4955479"/>
              <a:gd name="connsiteY3" fmla="*/ 522956 h 52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5479" h="522956">
                <a:moveTo>
                  <a:pt x="0" y="0"/>
                </a:moveTo>
                <a:lnTo>
                  <a:pt x="4955479" y="0"/>
                </a:lnTo>
                <a:lnTo>
                  <a:pt x="4800172" y="522956"/>
                </a:lnTo>
                <a:lnTo>
                  <a:pt x="0" y="52295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59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68C6-B97B-D94B-8EED-5DC33A89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6BB4C-317C-8340-ADFC-FBF2A81D8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5AF8E3-4628-DFC8-E511-1D62FA7499B7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3014D-0B36-71F8-5408-AEB3521AD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842C98-ABBC-ADD2-F45D-679983EEF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2592967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BC31F-DF85-B843-BCC6-A7CCAAF4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8CBFF-BFF0-D846-99AE-61725C973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D71789-5333-A767-1037-5BDF235ABED0}"/>
              </a:ext>
            </a:extLst>
          </p:cNvPr>
          <p:cNvSpPr>
            <a:spLocks/>
          </p:cNvSpPr>
          <p:nvPr userDrawn="1"/>
        </p:nvSpPr>
        <p:spPr>
          <a:xfrm>
            <a:off x="51119" y="57152"/>
            <a:ext cx="219337" cy="624535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9DC5AC-C067-C5FD-CCB7-0A5959018A63}"/>
              </a:ext>
            </a:extLst>
          </p:cNvPr>
          <p:cNvSpPr/>
          <p:nvPr userDrawn="1"/>
        </p:nvSpPr>
        <p:spPr>
          <a:xfrm rot="15300000" flipH="1">
            <a:off x="11429760" y="4952069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43F69A3-6ADB-953D-D0EC-8089FD1AE7A4}"/>
              </a:ext>
            </a:extLst>
          </p:cNvPr>
          <p:cNvCxnSpPr>
            <a:cxnSpLocks/>
          </p:cNvCxnSpPr>
          <p:nvPr userDrawn="1"/>
        </p:nvCxnSpPr>
        <p:spPr>
          <a:xfrm flipV="1">
            <a:off x="8247233" y="5248011"/>
            <a:ext cx="3874358" cy="103813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CE2048-84CF-2EE5-17E4-AB0B9A44E95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52619" y="3985201"/>
            <a:ext cx="668972" cy="230094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0BDD9B-E1CD-508B-54DC-915CEE4BDC86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89D0F-3ED2-AF64-4C1E-C7D74716B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E31E8B3-9B73-D12E-852C-98930CAA7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916593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02E9D-70D6-CC43-A13B-CBFC5C111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C0EA5-17A8-A546-B722-8FCE0E91A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58853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3B4E4-ACC5-0747-BBD7-3F1163071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8355" y="1825625"/>
            <a:ext cx="4758853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22F6BC-90CC-017F-C88B-45E128A0E7A8}"/>
              </a:ext>
            </a:extLst>
          </p:cNvPr>
          <p:cNvSpPr/>
          <p:nvPr userDrawn="1"/>
        </p:nvSpPr>
        <p:spPr>
          <a:xfrm flipH="1">
            <a:off x="6073140" y="3542423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39877E-EB3B-DF06-076C-7E8588AD73A6}"/>
              </a:ext>
            </a:extLst>
          </p:cNvPr>
          <p:cNvCxnSpPr>
            <a:cxnSpLocks/>
          </p:cNvCxnSpPr>
          <p:nvPr userDrawn="1"/>
        </p:nvCxnSpPr>
        <p:spPr>
          <a:xfrm>
            <a:off x="6073140" y="2257776"/>
            <a:ext cx="0" cy="357857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E3155AA-C59C-FE7F-5A3B-3EEA9F3EDB81}"/>
              </a:ext>
            </a:extLst>
          </p:cNvPr>
          <p:cNvSpPr>
            <a:spLocks/>
          </p:cNvSpPr>
          <p:nvPr userDrawn="1"/>
        </p:nvSpPr>
        <p:spPr>
          <a:xfrm>
            <a:off x="51119" y="57152"/>
            <a:ext cx="219337" cy="624535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9BB5A2-E526-AABB-1C14-0E806FCB6BA1}"/>
              </a:ext>
            </a:extLst>
          </p:cNvPr>
          <p:cNvSpPr/>
          <p:nvPr userDrawn="1"/>
        </p:nvSpPr>
        <p:spPr>
          <a:xfrm rot="17100000">
            <a:off x="11450123" y="324789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9EA617-E2A1-519A-66CA-6D8F3C8D0907}"/>
              </a:ext>
            </a:extLst>
          </p:cNvPr>
          <p:cNvCxnSpPr>
            <a:cxnSpLocks/>
          </p:cNvCxnSpPr>
          <p:nvPr userDrawn="1"/>
        </p:nvCxnSpPr>
        <p:spPr>
          <a:xfrm rot="10800000" flipH="1" flipV="1">
            <a:off x="8267596" y="-12879"/>
            <a:ext cx="3874358" cy="103813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2F8A7-74D7-33B1-F557-E5ACFF0303DF}"/>
              </a:ext>
            </a:extLst>
          </p:cNvPr>
          <p:cNvCxnSpPr>
            <a:cxnSpLocks/>
          </p:cNvCxnSpPr>
          <p:nvPr userDrawn="1"/>
        </p:nvCxnSpPr>
        <p:spPr>
          <a:xfrm rot="10800000" flipH="1" flipV="1">
            <a:off x="11472982" y="0"/>
            <a:ext cx="668972" cy="230094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909151-19F6-3497-FF2F-952F92583DCF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4A42-927B-5B81-5FE8-98C18D00A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E3A7E79-FF7B-AEAD-D49C-E61FBFC43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511060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54B1-9426-BE48-B88A-AF965B98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126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2CCAB-C603-4F49-BBA6-721C2051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735535" cy="823912"/>
          </a:xfrm>
        </p:spPr>
        <p:txBody>
          <a:bodyPr anchor="b"/>
          <a:lstStyle>
            <a:lvl1pPr marL="0" indent="0">
              <a:buNone/>
              <a:defRPr sz="2400" b="1">
                <a:latin typeface="Bitter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8E85B-A30A-1044-A854-30064EF91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735535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D4B3A3-FA7E-5340-8974-671D438A5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7352" y="1681163"/>
            <a:ext cx="4758856" cy="823912"/>
          </a:xfrm>
        </p:spPr>
        <p:txBody>
          <a:bodyPr anchor="b"/>
          <a:lstStyle>
            <a:lvl1pPr marL="0" indent="0">
              <a:buNone/>
              <a:defRPr sz="2400" b="1">
                <a:latin typeface="Bitter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52924-97A8-F747-8EDA-B4FB5581A2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7352" y="2505075"/>
            <a:ext cx="4758856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E0D365-D9BE-9CAC-3E6D-E45763155151}"/>
              </a:ext>
            </a:extLst>
          </p:cNvPr>
          <p:cNvSpPr/>
          <p:nvPr userDrawn="1"/>
        </p:nvSpPr>
        <p:spPr>
          <a:xfrm flipH="1">
            <a:off x="6073140" y="3542423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297BED-953C-AF2D-845D-B89FCB78C7B7}"/>
              </a:ext>
            </a:extLst>
          </p:cNvPr>
          <p:cNvCxnSpPr>
            <a:cxnSpLocks/>
          </p:cNvCxnSpPr>
          <p:nvPr userDrawn="1"/>
        </p:nvCxnSpPr>
        <p:spPr>
          <a:xfrm>
            <a:off x="6073140" y="2257776"/>
            <a:ext cx="0" cy="357857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10FE5A3-E391-821F-DA92-99460CE45E11}"/>
              </a:ext>
            </a:extLst>
          </p:cNvPr>
          <p:cNvSpPr>
            <a:spLocks/>
          </p:cNvSpPr>
          <p:nvPr userDrawn="1"/>
        </p:nvSpPr>
        <p:spPr>
          <a:xfrm>
            <a:off x="51119" y="57152"/>
            <a:ext cx="219337" cy="624535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8C9E39-2C9A-EACC-9257-AE71F86BD2A3}"/>
              </a:ext>
            </a:extLst>
          </p:cNvPr>
          <p:cNvSpPr/>
          <p:nvPr userDrawn="1"/>
        </p:nvSpPr>
        <p:spPr>
          <a:xfrm rot="9900000" flipH="1">
            <a:off x="11505947" y="164330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BF0ABE-2EBB-DC00-7A93-40E691BDE45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1320107" y="0"/>
            <a:ext cx="820774" cy="301365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BD5679-BE96-611C-9E9F-7032E16B532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57297" y="0"/>
            <a:ext cx="2083586" cy="4876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A63819-F01B-71D8-BE67-6E20385CFE3B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CA5A69-7103-A082-669B-992F956C36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BF1F4F-DFC9-F7FC-F8BF-32692FB2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832853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54B1-9426-BE48-B88A-AF965B98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92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2CCAB-C603-4F49-BBA6-721C2051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289396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latin typeface="Bitter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8E85B-A30A-1044-A854-30064EF91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2893967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D4B3A3-FA7E-5340-8974-671D438A5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40819" y="1681163"/>
            <a:ext cx="290821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latin typeface="Bitter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52924-97A8-F747-8EDA-B4FB5581A2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0819" y="2505075"/>
            <a:ext cx="2908219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E0D365-D9BE-9CAC-3E6D-E45763155151}"/>
              </a:ext>
            </a:extLst>
          </p:cNvPr>
          <p:cNvSpPr/>
          <p:nvPr userDrawn="1"/>
        </p:nvSpPr>
        <p:spPr>
          <a:xfrm flipH="1">
            <a:off x="4215822" y="3542423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297BED-953C-AF2D-845D-B89FCB78C7B7}"/>
              </a:ext>
            </a:extLst>
          </p:cNvPr>
          <p:cNvCxnSpPr>
            <a:cxnSpLocks/>
          </p:cNvCxnSpPr>
          <p:nvPr userDrawn="1"/>
        </p:nvCxnSpPr>
        <p:spPr>
          <a:xfrm>
            <a:off x="4215823" y="2257776"/>
            <a:ext cx="0" cy="357857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75A24A-9ACB-EC89-84B1-1D15D4FE84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1163" y="1686720"/>
            <a:ext cx="290821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latin typeface="Bitter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995C3CD6-C561-507E-877F-C4069B1C03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41163" y="2510632"/>
            <a:ext cx="2908219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18F733-7D9B-AD6A-375F-107AB175D5A0}"/>
              </a:ext>
            </a:extLst>
          </p:cNvPr>
          <p:cNvSpPr/>
          <p:nvPr userDrawn="1"/>
        </p:nvSpPr>
        <p:spPr>
          <a:xfrm flipH="1">
            <a:off x="8022241" y="3542423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FC0315-96F6-EEFF-0C09-523992C09FD6}"/>
              </a:ext>
            </a:extLst>
          </p:cNvPr>
          <p:cNvCxnSpPr>
            <a:cxnSpLocks/>
          </p:cNvCxnSpPr>
          <p:nvPr userDrawn="1"/>
        </p:nvCxnSpPr>
        <p:spPr>
          <a:xfrm>
            <a:off x="8022242" y="2257776"/>
            <a:ext cx="0" cy="357857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AC9AC05-0A5C-0B4D-0523-1F0624A00E26}"/>
              </a:ext>
            </a:extLst>
          </p:cNvPr>
          <p:cNvSpPr>
            <a:spLocks/>
          </p:cNvSpPr>
          <p:nvPr userDrawn="1"/>
        </p:nvSpPr>
        <p:spPr>
          <a:xfrm>
            <a:off x="51119" y="57152"/>
            <a:ext cx="219337" cy="624535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2A06AE-EE9B-43F2-2C13-BD67C79DFF76}"/>
              </a:ext>
            </a:extLst>
          </p:cNvPr>
          <p:cNvSpPr/>
          <p:nvPr userDrawn="1"/>
        </p:nvSpPr>
        <p:spPr>
          <a:xfrm rot="9900000" flipH="1">
            <a:off x="11699725" y="1753133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D7A06A-8842-5D2F-7F4A-3F06B0A916D8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9677820" y="1430425"/>
            <a:ext cx="3874358" cy="103813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3A8E48-D17C-3894-698C-FB1901DB5EB9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10649108" y="-803673"/>
            <a:ext cx="668972" cy="230094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32F552-62DB-FB4D-11A8-23797F2232DF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E86735C-8675-CE26-A4DA-FFCE1B74B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7B23ED3-6658-B3D0-72DB-8C7FA6022E0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2415483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86D3-5A35-D548-B9DA-206E4A2B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D22837-28BD-A863-79CD-35E59681D211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BFB90A-E9DE-49EE-084F-76E3E8D3B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31C10-BBAF-5102-2203-1C9658507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2607454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FFE28D-3025-305A-1E17-F58C27E94B14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13567A6-E67F-B8CF-C087-61413791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510B41-37D6-ED2A-5357-6FF343F54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63137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5142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19F4-27AF-A84C-9092-7B2481788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BCABBE-D569-309C-672D-57CCA0BAE581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C57E344-AEB7-5BAF-83AF-FE5717C39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AD22F-A390-E1A3-1920-F2EDDD4A7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159058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4979F-5E4C-9D44-9F9C-0E807B4E3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6C360-3315-A841-88B7-E5A8A059A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DFB46-7DBA-F54F-9A90-9FA62F9AB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472D31-97E2-8B22-AC09-1883139493BF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7EBEB-968D-65D6-DC99-430815CF4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A631E32-98D5-4549-5B65-E0CDC940F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851123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30752-B86B-1840-ABF6-48F9FC012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9BF5B7-368C-BC4B-831D-019DB33DAA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414AA-7B24-0D44-8D7D-0A46A9EE5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6805D5-7CEE-A507-3FEB-B303BE19EDF7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7B7EB-26C1-730F-2B72-F8171851F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5E2439-0F10-F496-8A67-7955A5DB8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2471046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DA70-6CBD-2949-A567-DAD4B6A26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63EC8D-FF48-5A45-8242-58D5F4543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3E73D6-12E4-4EDA-0672-53D7412138DC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F8B1AC1-58B2-D704-E723-2F43A938D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BFBA92-5456-4805-4332-A24B0AFD5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567323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43BDB2-46E2-BD43-9AE7-DD5DEE03EF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5F7074-9DDF-2544-B8FE-4DBE230A4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35AB50-A9AB-3A15-53D5-4136CDCA1CCE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D2DBBA-129B-C58A-65D1-C59BED314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79ED5E-27B7-314E-4544-894017901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3345002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FE87B7-32A4-4C7F-9AAF-37688E64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47700"/>
            <a:ext cx="11340000" cy="700114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Click to edit Master title style</a:t>
            </a:r>
            <a:endParaRPr lang="en-US" sz="4800" b="1" dirty="0">
              <a:solidFill>
                <a:schemeClr val="tx1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64A0A8F-95C2-6809-B66E-EAC55ED7DDB1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579713-E8F1-026F-528B-33989F6FD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0AC4FC-C076-F229-6BEA-8D57F6430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240533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5B7441A5-6F65-D54F-A6EF-EDA427717B22}"/>
              </a:ext>
            </a:extLst>
          </p:cNvPr>
          <p:cNvSpPr/>
          <p:nvPr userDrawn="1"/>
        </p:nvSpPr>
        <p:spPr>
          <a:xfrm rot="10800000" flipH="1">
            <a:off x="7531272" y="0"/>
            <a:ext cx="4007872" cy="6306671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50EA9D31-90A7-BE41-A8E6-7B4206E8975F}"/>
              </a:ext>
            </a:extLst>
          </p:cNvPr>
          <p:cNvSpPr/>
          <p:nvPr userDrawn="1"/>
        </p:nvSpPr>
        <p:spPr>
          <a:xfrm>
            <a:off x="6344533" y="0"/>
            <a:ext cx="4007872" cy="6306671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D5F05D6-53E2-AE4B-BD21-D759FF464963}"/>
              </a:ext>
            </a:extLst>
          </p:cNvPr>
          <p:cNvSpPr/>
          <p:nvPr userDrawn="1"/>
        </p:nvSpPr>
        <p:spPr>
          <a:xfrm>
            <a:off x="6454985" y="0"/>
            <a:ext cx="4007872" cy="6306671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75640" y="-1"/>
            <a:ext cx="4919137" cy="6306671"/>
          </a:xfrm>
          <a:custGeom>
            <a:avLst/>
            <a:gdLst>
              <a:gd name="connsiteX0" fmla="*/ 617885 w 4044957"/>
              <a:gd name="connsiteY0" fmla="*/ 0 h 3429000"/>
              <a:gd name="connsiteX1" fmla="*/ 4044957 w 4044957"/>
              <a:gd name="connsiteY1" fmla="*/ 0 h 3429000"/>
              <a:gd name="connsiteX2" fmla="*/ 3427072 w 4044957"/>
              <a:gd name="connsiteY2" fmla="*/ 3429000 h 3429000"/>
              <a:gd name="connsiteX3" fmla="*/ 0 w 4044957"/>
              <a:gd name="connsiteY3" fmla="*/ 3429000 h 3429000"/>
              <a:gd name="connsiteX0" fmla="*/ 832030 w 4044957"/>
              <a:gd name="connsiteY0" fmla="*/ 6724 h 3429000"/>
              <a:gd name="connsiteX1" fmla="*/ 4044957 w 4044957"/>
              <a:gd name="connsiteY1" fmla="*/ 0 h 3429000"/>
              <a:gd name="connsiteX2" fmla="*/ 3427072 w 4044957"/>
              <a:gd name="connsiteY2" fmla="*/ 3429000 h 3429000"/>
              <a:gd name="connsiteX3" fmla="*/ 0 w 4044957"/>
              <a:gd name="connsiteY3" fmla="*/ 3429000 h 3429000"/>
              <a:gd name="connsiteX4" fmla="*/ 832030 w 4044957"/>
              <a:gd name="connsiteY4" fmla="*/ 6724 h 3429000"/>
              <a:gd name="connsiteX0" fmla="*/ 832030 w 4289694"/>
              <a:gd name="connsiteY0" fmla="*/ 0 h 3422276"/>
              <a:gd name="connsiteX1" fmla="*/ 4289694 w 4289694"/>
              <a:gd name="connsiteY1" fmla="*/ 0 h 3422276"/>
              <a:gd name="connsiteX2" fmla="*/ 3427072 w 4289694"/>
              <a:gd name="connsiteY2" fmla="*/ 3422276 h 3422276"/>
              <a:gd name="connsiteX3" fmla="*/ 0 w 4289694"/>
              <a:gd name="connsiteY3" fmla="*/ 3422276 h 3422276"/>
              <a:gd name="connsiteX4" fmla="*/ 832030 w 4289694"/>
              <a:gd name="connsiteY4" fmla="*/ 0 h 342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9694" h="3422276">
                <a:moveTo>
                  <a:pt x="832030" y="0"/>
                </a:moveTo>
                <a:lnTo>
                  <a:pt x="4289694" y="0"/>
                </a:lnTo>
                <a:lnTo>
                  <a:pt x="3427072" y="3422276"/>
                </a:lnTo>
                <a:lnTo>
                  <a:pt x="0" y="3422276"/>
                </a:lnTo>
                <a:cubicBezTo>
                  <a:pt x="205962" y="2279276"/>
                  <a:pt x="626068" y="1143000"/>
                  <a:pt x="83203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2991FA0-7963-FE4A-B1C5-4573530EF343}"/>
              </a:ext>
            </a:extLst>
          </p:cNvPr>
          <p:cNvSpPr/>
          <p:nvPr userDrawn="1"/>
        </p:nvSpPr>
        <p:spPr>
          <a:xfrm>
            <a:off x="1" y="5010013"/>
            <a:ext cx="655217" cy="1296658"/>
          </a:xfrm>
          <a:custGeom>
            <a:avLst/>
            <a:gdLst>
              <a:gd name="connsiteX0" fmla="*/ 2374 w 933811"/>
              <a:gd name="connsiteY0" fmla="*/ 0 h 1847989"/>
              <a:gd name="connsiteX1" fmla="*/ 933811 w 933811"/>
              <a:gd name="connsiteY1" fmla="*/ 0 h 1847989"/>
              <a:gd name="connsiteX2" fmla="*/ 623332 w 933811"/>
              <a:gd name="connsiteY2" fmla="*/ 1847989 h 1847989"/>
              <a:gd name="connsiteX3" fmla="*/ 0 w 933811"/>
              <a:gd name="connsiteY3" fmla="*/ 1847989 h 1847989"/>
              <a:gd name="connsiteX4" fmla="*/ 0 w 933811"/>
              <a:gd name="connsiteY4" fmla="*/ 14130 h 184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811" h="1847989">
                <a:moveTo>
                  <a:pt x="2374" y="0"/>
                </a:moveTo>
                <a:lnTo>
                  <a:pt x="933811" y="0"/>
                </a:lnTo>
                <a:lnTo>
                  <a:pt x="623332" y="1847989"/>
                </a:lnTo>
                <a:lnTo>
                  <a:pt x="0" y="1847989"/>
                </a:lnTo>
                <a:lnTo>
                  <a:pt x="0" y="1413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056CE-570D-1DC3-53B1-F51FFA9E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763" y="491067"/>
            <a:ext cx="49191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A7389B7-EAC7-7598-163E-506DDDBC8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763" y="2091267"/>
            <a:ext cx="4919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F0B9A5-E1BD-D86F-022D-E61F7AA6C645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D0DE8C7-082C-9A16-09E1-7E9778372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4468ABB-81FB-6AEB-1631-06A4A30CC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2949702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BA1E21-665D-594D-A76C-3E9DD4BF8159}"/>
              </a:ext>
            </a:extLst>
          </p:cNvPr>
          <p:cNvSpPr/>
          <p:nvPr userDrawn="1"/>
        </p:nvSpPr>
        <p:spPr>
          <a:xfrm flipH="1">
            <a:off x="0" y="0"/>
            <a:ext cx="6965576" cy="6307372"/>
          </a:xfrm>
          <a:custGeom>
            <a:avLst/>
            <a:gdLst>
              <a:gd name="connsiteX0" fmla="*/ 0 w 12192000"/>
              <a:gd name="connsiteY0" fmla="*/ 0 h 3490862"/>
              <a:gd name="connsiteX1" fmla="*/ 12192000 w 12192000"/>
              <a:gd name="connsiteY1" fmla="*/ 0 h 3490862"/>
              <a:gd name="connsiteX2" fmla="*/ 12192000 w 12192000"/>
              <a:gd name="connsiteY2" fmla="*/ 3490862 h 3490862"/>
              <a:gd name="connsiteX3" fmla="*/ 0 w 12192000"/>
              <a:gd name="connsiteY3" fmla="*/ 3490862 h 3490862"/>
              <a:gd name="connsiteX4" fmla="*/ 0 w 12192000"/>
              <a:gd name="connsiteY4" fmla="*/ 0 h 3490862"/>
              <a:gd name="connsiteX0" fmla="*/ 0 w 12192000"/>
              <a:gd name="connsiteY0" fmla="*/ 2756647 h 6247509"/>
              <a:gd name="connsiteX1" fmla="*/ 12192000 w 12192000"/>
              <a:gd name="connsiteY1" fmla="*/ 0 h 6247509"/>
              <a:gd name="connsiteX2" fmla="*/ 12192000 w 12192000"/>
              <a:gd name="connsiteY2" fmla="*/ 6247509 h 6247509"/>
              <a:gd name="connsiteX3" fmla="*/ 0 w 12192000"/>
              <a:gd name="connsiteY3" fmla="*/ 6247509 h 6247509"/>
              <a:gd name="connsiteX4" fmla="*/ 0 w 12192000"/>
              <a:gd name="connsiteY4" fmla="*/ 2756647 h 6247509"/>
              <a:gd name="connsiteX0" fmla="*/ 6952129 w 12192000"/>
              <a:gd name="connsiteY0" fmla="*/ 6252882 h 6252882"/>
              <a:gd name="connsiteX1" fmla="*/ 12192000 w 12192000"/>
              <a:gd name="connsiteY1" fmla="*/ 0 h 6252882"/>
              <a:gd name="connsiteX2" fmla="*/ 12192000 w 12192000"/>
              <a:gd name="connsiteY2" fmla="*/ 6247509 h 6252882"/>
              <a:gd name="connsiteX3" fmla="*/ 0 w 12192000"/>
              <a:gd name="connsiteY3" fmla="*/ 6247509 h 6252882"/>
              <a:gd name="connsiteX4" fmla="*/ 6952129 w 12192000"/>
              <a:gd name="connsiteY4" fmla="*/ 6252882 h 6252882"/>
              <a:gd name="connsiteX0" fmla="*/ 4961964 w 12192000"/>
              <a:gd name="connsiteY0" fmla="*/ 5459506 h 6247509"/>
              <a:gd name="connsiteX1" fmla="*/ 12192000 w 12192000"/>
              <a:gd name="connsiteY1" fmla="*/ 0 h 6247509"/>
              <a:gd name="connsiteX2" fmla="*/ 12192000 w 12192000"/>
              <a:gd name="connsiteY2" fmla="*/ 6247509 h 6247509"/>
              <a:gd name="connsiteX3" fmla="*/ 0 w 12192000"/>
              <a:gd name="connsiteY3" fmla="*/ 6247509 h 6247509"/>
              <a:gd name="connsiteX4" fmla="*/ 4961964 w 12192000"/>
              <a:gd name="connsiteY4" fmla="*/ 5459506 h 6247509"/>
              <a:gd name="connsiteX0" fmla="*/ 11698941 w 12192000"/>
              <a:gd name="connsiteY0" fmla="*/ 0 h 6247509"/>
              <a:gd name="connsiteX1" fmla="*/ 12192000 w 12192000"/>
              <a:gd name="connsiteY1" fmla="*/ 0 h 6247509"/>
              <a:gd name="connsiteX2" fmla="*/ 12192000 w 12192000"/>
              <a:gd name="connsiteY2" fmla="*/ 6247509 h 6247509"/>
              <a:gd name="connsiteX3" fmla="*/ 0 w 12192000"/>
              <a:gd name="connsiteY3" fmla="*/ 6247509 h 6247509"/>
              <a:gd name="connsiteX4" fmla="*/ 11698941 w 12192000"/>
              <a:gd name="connsiteY4" fmla="*/ 0 h 6247509"/>
              <a:gd name="connsiteX0" fmla="*/ 6212541 w 6705600"/>
              <a:gd name="connsiteY0" fmla="*/ 0 h 6260956"/>
              <a:gd name="connsiteX1" fmla="*/ 6705600 w 6705600"/>
              <a:gd name="connsiteY1" fmla="*/ 0 h 6260956"/>
              <a:gd name="connsiteX2" fmla="*/ 6705600 w 6705600"/>
              <a:gd name="connsiteY2" fmla="*/ 6247509 h 6260956"/>
              <a:gd name="connsiteX3" fmla="*/ 0 w 6705600"/>
              <a:gd name="connsiteY3" fmla="*/ 6260956 h 6260956"/>
              <a:gd name="connsiteX4" fmla="*/ 6212541 w 6705600"/>
              <a:gd name="connsiteY4" fmla="*/ 0 h 6260956"/>
              <a:gd name="connsiteX0" fmla="*/ 6736977 w 7230036"/>
              <a:gd name="connsiteY0" fmla="*/ 0 h 6260956"/>
              <a:gd name="connsiteX1" fmla="*/ 7230036 w 7230036"/>
              <a:gd name="connsiteY1" fmla="*/ 0 h 6260956"/>
              <a:gd name="connsiteX2" fmla="*/ 7230036 w 7230036"/>
              <a:gd name="connsiteY2" fmla="*/ 6247509 h 6260956"/>
              <a:gd name="connsiteX3" fmla="*/ 0 w 7230036"/>
              <a:gd name="connsiteY3" fmla="*/ 6260956 h 6260956"/>
              <a:gd name="connsiteX4" fmla="*/ 6736977 w 7230036"/>
              <a:gd name="connsiteY4" fmla="*/ 0 h 62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0036" h="6260956">
                <a:moveTo>
                  <a:pt x="6736977" y="0"/>
                </a:moveTo>
                <a:lnTo>
                  <a:pt x="7230036" y="0"/>
                </a:lnTo>
                <a:lnTo>
                  <a:pt x="7230036" y="6247509"/>
                </a:lnTo>
                <a:lnTo>
                  <a:pt x="0" y="6260956"/>
                </a:lnTo>
                <a:lnTo>
                  <a:pt x="67369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0513797C-F9CB-114D-BE44-0FF4C1B97396}"/>
              </a:ext>
            </a:extLst>
          </p:cNvPr>
          <p:cNvSpPr/>
          <p:nvPr userDrawn="1"/>
        </p:nvSpPr>
        <p:spPr>
          <a:xfrm>
            <a:off x="0" y="27677"/>
            <a:ext cx="4741482" cy="6266248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21470" y="1104142"/>
            <a:ext cx="4404467" cy="4404467"/>
          </a:xfrm>
          <a:custGeom>
            <a:avLst/>
            <a:gdLst>
              <a:gd name="connsiteX0" fmla="*/ 0 w 4780342"/>
              <a:gd name="connsiteY0" fmla="*/ 0 h 4780342"/>
              <a:gd name="connsiteX1" fmla="*/ 4780342 w 4780342"/>
              <a:gd name="connsiteY1" fmla="*/ 0 h 4780342"/>
              <a:gd name="connsiteX2" fmla="*/ 4780342 w 4780342"/>
              <a:gd name="connsiteY2" fmla="*/ 4780342 h 4780342"/>
              <a:gd name="connsiteX3" fmla="*/ 0 w 4780342"/>
              <a:gd name="connsiteY3" fmla="*/ 4780342 h 478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2" h="4780342">
                <a:moveTo>
                  <a:pt x="0" y="0"/>
                </a:moveTo>
                <a:lnTo>
                  <a:pt x="4780342" y="0"/>
                </a:lnTo>
                <a:lnTo>
                  <a:pt x="4780342" y="4780342"/>
                </a:lnTo>
                <a:lnTo>
                  <a:pt x="0" y="4780342"/>
                </a:lnTo>
                <a:close/>
              </a:path>
            </a:pathLst>
          </a:custGeom>
          <a:solidFill>
            <a:schemeClr val="bg2"/>
          </a:solidFill>
          <a:ln w="127000">
            <a:solidFill>
              <a:schemeClr val="bg1"/>
            </a:solidFill>
            <a:miter lim="800000"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D9E62-95BA-E8CD-8324-D17DA6079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287" y="874889"/>
            <a:ext cx="5026024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466E923-D64E-D901-16DE-3109244CB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0287" y="2475089"/>
            <a:ext cx="5026024" cy="340642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5F49B8-33EC-76C5-22B5-95251EE95B4D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BEC4D8E-3F73-B86B-D775-A45155D38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76811BB-4BF4-9DA2-0710-3F92B3778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259891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3B41E0-DE58-9D48-84B4-CDAD8CE1B8FD}"/>
              </a:ext>
            </a:extLst>
          </p:cNvPr>
          <p:cNvCxnSpPr>
            <a:cxnSpLocks/>
          </p:cNvCxnSpPr>
          <p:nvPr userDrawn="1"/>
        </p:nvCxnSpPr>
        <p:spPr>
          <a:xfrm flipH="1">
            <a:off x="5370654" y="1268874"/>
            <a:ext cx="6870025" cy="5016039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52A3566-98FE-FC4A-B674-76D9B14B20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5732" y="23150"/>
            <a:ext cx="5394718" cy="5168103"/>
          </a:xfrm>
          <a:custGeom>
            <a:avLst/>
            <a:gdLst>
              <a:gd name="connsiteX0" fmla="*/ 1251203 w 5394718"/>
              <a:gd name="connsiteY0" fmla="*/ 0 h 5168103"/>
              <a:gd name="connsiteX1" fmla="*/ 5394718 w 5394718"/>
              <a:gd name="connsiteY1" fmla="*/ 0 h 5168103"/>
              <a:gd name="connsiteX2" fmla="*/ 3966344 w 5394718"/>
              <a:gd name="connsiteY2" fmla="*/ 1723482 h 5168103"/>
              <a:gd name="connsiteX3" fmla="*/ 3300888 w 5394718"/>
              <a:gd name="connsiteY3" fmla="*/ 2847798 h 5168103"/>
              <a:gd name="connsiteX4" fmla="*/ 3284030 w 5394718"/>
              <a:gd name="connsiteY4" fmla="*/ 2913916 h 5168103"/>
              <a:gd name="connsiteX5" fmla="*/ 208549 w 5394718"/>
              <a:gd name="connsiteY5" fmla="*/ 5168103 h 5168103"/>
              <a:gd name="connsiteX6" fmla="*/ 189565 w 5394718"/>
              <a:gd name="connsiteY6" fmla="*/ 5100277 h 5168103"/>
              <a:gd name="connsiteX7" fmla="*/ 1234683 w 5394718"/>
              <a:gd name="connsiteY7" fmla="*/ 19969 h 51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4718" h="5168103">
                <a:moveTo>
                  <a:pt x="1251203" y="0"/>
                </a:moveTo>
                <a:lnTo>
                  <a:pt x="5394718" y="0"/>
                </a:lnTo>
                <a:lnTo>
                  <a:pt x="3966344" y="1723482"/>
                </a:lnTo>
                <a:cubicBezTo>
                  <a:pt x="3648225" y="2055361"/>
                  <a:pt x="3425353" y="2440861"/>
                  <a:pt x="3300888" y="2847798"/>
                </a:cubicBezTo>
                <a:lnTo>
                  <a:pt x="3284030" y="2913916"/>
                </a:lnTo>
                <a:lnTo>
                  <a:pt x="208549" y="5168103"/>
                </a:lnTo>
                <a:lnTo>
                  <a:pt x="189565" y="5100277"/>
                </a:lnTo>
                <a:cubicBezTo>
                  <a:pt x="-248039" y="3406668"/>
                  <a:pt x="60558" y="1518946"/>
                  <a:pt x="1234683" y="1996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AF4612-072E-EB47-AF66-8D37CB0B332B}"/>
              </a:ext>
            </a:extLst>
          </p:cNvPr>
          <p:cNvSpPr/>
          <p:nvPr userDrawn="1"/>
        </p:nvSpPr>
        <p:spPr>
          <a:xfrm rot="3245856" flipH="1">
            <a:off x="10559109" y="1913434"/>
            <a:ext cx="91472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7899CE-AF51-1D4C-9362-63441776EF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3176" y="1711239"/>
            <a:ext cx="5234647" cy="4573674"/>
          </a:xfrm>
          <a:custGeom>
            <a:avLst/>
            <a:gdLst>
              <a:gd name="connsiteX0" fmla="*/ 4963700 w 5234647"/>
              <a:gd name="connsiteY0" fmla="*/ 0 h 4573674"/>
              <a:gd name="connsiteX1" fmla="*/ 4988365 w 5234647"/>
              <a:gd name="connsiteY1" fmla="*/ 88120 h 4573674"/>
              <a:gd name="connsiteX2" fmla="*/ 4880427 w 5234647"/>
              <a:gd name="connsiteY2" fmla="*/ 4324431 h 4573674"/>
              <a:gd name="connsiteX3" fmla="*/ 4793309 w 5234647"/>
              <a:gd name="connsiteY3" fmla="*/ 4573674 h 4573674"/>
              <a:gd name="connsiteX4" fmla="*/ 0 w 5234647"/>
              <a:gd name="connsiteY4" fmla="*/ 4573674 h 4573674"/>
              <a:gd name="connsiteX5" fmla="*/ 81554 w 5234647"/>
              <a:gd name="connsiteY5" fmla="*/ 4475271 h 4573674"/>
              <a:gd name="connsiteX6" fmla="*/ 946119 w 5234647"/>
              <a:gd name="connsiteY6" fmla="*/ 3014552 h 4573674"/>
              <a:gd name="connsiteX7" fmla="*/ 968021 w 5234647"/>
              <a:gd name="connsiteY7" fmla="*/ 2928652 h 457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4647" h="4573674">
                <a:moveTo>
                  <a:pt x="4963700" y="0"/>
                </a:moveTo>
                <a:lnTo>
                  <a:pt x="4988365" y="88120"/>
                </a:lnTo>
                <a:cubicBezTo>
                  <a:pt x="5343700" y="1463337"/>
                  <a:pt x="5320337" y="2937066"/>
                  <a:pt x="4880427" y="4324431"/>
                </a:cubicBezTo>
                <a:lnTo>
                  <a:pt x="4793309" y="4573674"/>
                </a:lnTo>
                <a:lnTo>
                  <a:pt x="0" y="4573674"/>
                </a:lnTo>
                <a:lnTo>
                  <a:pt x="81554" y="4475271"/>
                </a:lnTo>
                <a:cubicBezTo>
                  <a:pt x="494856" y="4044092"/>
                  <a:pt x="784413" y="3543248"/>
                  <a:pt x="946119" y="3014552"/>
                </a:cubicBezTo>
                <a:lnTo>
                  <a:pt x="968021" y="29286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DDD0C-3E35-ACA8-D2C5-2790C23C8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780" y="457200"/>
            <a:ext cx="467995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E08BA4C-B15A-761A-01C4-960746AF3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5780" y="2057400"/>
            <a:ext cx="467995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0CFD24-69F8-4E51-16E8-55F283B9970D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1B1FCC-E1D1-FBE2-1D00-04020701D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9694D82-D1B5-8B79-2F2F-406851F8C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366213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9ABE74E-4B69-5F4D-9401-E26CA14B4F81}"/>
              </a:ext>
            </a:extLst>
          </p:cNvPr>
          <p:cNvSpPr/>
          <p:nvPr userDrawn="1"/>
        </p:nvSpPr>
        <p:spPr>
          <a:xfrm>
            <a:off x="0" y="-23150"/>
            <a:ext cx="2756770" cy="6309360"/>
          </a:xfrm>
          <a:custGeom>
            <a:avLst/>
            <a:gdLst>
              <a:gd name="connsiteX0" fmla="*/ 0 w 2756770"/>
              <a:gd name="connsiteY0" fmla="*/ 0 h 6309360"/>
              <a:gd name="connsiteX1" fmla="*/ 2756770 w 2756770"/>
              <a:gd name="connsiteY1" fmla="*/ 0 h 6309360"/>
              <a:gd name="connsiteX2" fmla="*/ 1826370 w 2756770"/>
              <a:gd name="connsiteY2" fmla="*/ 6309360 h 6309360"/>
              <a:gd name="connsiteX3" fmla="*/ 0 w 2756770"/>
              <a:gd name="connsiteY3" fmla="*/ 6309360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6770" h="6309360">
                <a:moveTo>
                  <a:pt x="0" y="0"/>
                </a:moveTo>
                <a:lnTo>
                  <a:pt x="2756770" y="0"/>
                </a:lnTo>
                <a:lnTo>
                  <a:pt x="1826370" y="6309360"/>
                </a:lnTo>
                <a:lnTo>
                  <a:pt x="0" y="630936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30752-B86B-1840-ABF6-48F9FC012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119" y="457200"/>
            <a:ext cx="7027274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925A4C6-5F5C-D946-B89B-0C88DCA19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23150"/>
            <a:ext cx="3173135" cy="6309360"/>
          </a:xfrm>
          <a:custGeom>
            <a:avLst/>
            <a:gdLst>
              <a:gd name="connsiteX0" fmla="*/ 0 w 3173135"/>
              <a:gd name="connsiteY0" fmla="*/ 0 h 6309360"/>
              <a:gd name="connsiteX1" fmla="*/ 785480 w 3173135"/>
              <a:gd name="connsiteY1" fmla="*/ 0 h 6309360"/>
              <a:gd name="connsiteX2" fmla="*/ 2323068 w 3173135"/>
              <a:gd name="connsiteY2" fmla="*/ 1871132 h 6309360"/>
              <a:gd name="connsiteX3" fmla="*/ 2716160 w 3173135"/>
              <a:gd name="connsiteY3" fmla="*/ 6265733 h 6309360"/>
              <a:gd name="connsiteX4" fmla="*/ 2691124 w 3173135"/>
              <a:gd name="connsiteY4" fmla="*/ 6309360 h 6309360"/>
              <a:gd name="connsiteX5" fmla="*/ 0 w 3173135"/>
              <a:gd name="connsiteY5" fmla="*/ 6309360 h 6309360"/>
              <a:gd name="connsiteX6" fmla="*/ 0 w 3173135"/>
              <a:gd name="connsiteY6" fmla="*/ 6220230 h 6309360"/>
              <a:gd name="connsiteX7" fmla="*/ 469512 w 3173135"/>
              <a:gd name="connsiteY7" fmla="*/ 5684477 h 6309360"/>
              <a:gd name="connsiteX8" fmla="*/ 470183 w 3173135"/>
              <a:gd name="connsiteY8" fmla="*/ 3064723 h 6309360"/>
              <a:gd name="connsiteX9" fmla="*/ 0 w 3173135"/>
              <a:gd name="connsiteY9" fmla="*/ 2492488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3135" h="6309360">
                <a:moveTo>
                  <a:pt x="0" y="0"/>
                </a:moveTo>
                <a:lnTo>
                  <a:pt x="785480" y="0"/>
                </a:lnTo>
                <a:lnTo>
                  <a:pt x="2323068" y="1871132"/>
                </a:lnTo>
                <a:cubicBezTo>
                  <a:pt x="3274717" y="3095865"/>
                  <a:pt x="3458395" y="4833331"/>
                  <a:pt x="2716160" y="6265733"/>
                </a:cubicBezTo>
                <a:lnTo>
                  <a:pt x="2691124" y="6309360"/>
                </a:lnTo>
                <a:lnTo>
                  <a:pt x="0" y="6309360"/>
                </a:lnTo>
                <a:lnTo>
                  <a:pt x="0" y="6220230"/>
                </a:lnTo>
                <a:lnTo>
                  <a:pt x="469512" y="5684477"/>
                </a:lnTo>
                <a:cubicBezTo>
                  <a:pt x="1150933" y="4936744"/>
                  <a:pt x="1180155" y="3826584"/>
                  <a:pt x="470183" y="3064723"/>
                </a:cubicBezTo>
                <a:lnTo>
                  <a:pt x="0" y="249248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414AA-7B24-0D44-8D7D-0A46A9EE5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8119" y="2057400"/>
            <a:ext cx="702727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1354DD-4556-1D47-BB0D-DC3A59890E58}"/>
              </a:ext>
            </a:extLst>
          </p:cNvPr>
          <p:cNvSpPr/>
          <p:nvPr userDrawn="1"/>
        </p:nvSpPr>
        <p:spPr>
          <a:xfrm flipH="1">
            <a:off x="3771418" y="2692949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F8A30B-CCBB-3C48-A294-1C2DD0A6382E}"/>
              </a:ext>
            </a:extLst>
          </p:cNvPr>
          <p:cNvCxnSpPr>
            <a:cxnSpLocks/>
          </p:cNvCxnSpPr>
          <p:nvPr userDrawn="1"/>
        </p:nvCxnSpPr>
        <p:spPr>
          <a:xfrm>
            <a:off x="3771419" y="824469"/>
            <a:ext cx="0" cy="474624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5069E3-770D-B3A4-5994-B0BDFC4C4A36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5CA98-5166-466B-BD9E-515C1169E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2989C26-79CC-4D0E-F908-5678F469E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96405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49424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8CFA57D-1024-9C4E-89E6-29C96EDC8C5D}"/>
              </a:ext>
            </a:extLst>
          </p:cNvPr>
          <p:cNvGrpSpPr/>
          <p:nvPr userDrawn="1"/>
        </p:nvGrpSpPr>
        <p:grpSpPr>
          <a:xfrm>
            <a:off x="1007531" y="3181466"/>
            <a:ext cx="10176935" cy="1463040"/>
            <a:chOff x="1007531" y="3181466"/>
            <a:chExt cx="10176935" cy="146304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03876E1-D7C9-5C45-B617-C0D19EF73FB0}"/>
                </a:ext>
              </a:extLst>
            </p:cNvPr>
            <p:cNvSpPr/>
            <p:nvPr userDrawn="1"/>
          </p:nvSpPr>
          <p:spPr>
            <a:xfrm>
              <a:off x="1151466" y="3181466"/>
              <a:ext cx="10033000" cy="14630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0C7CAA-F793-9D4B-B08A-E70E510C87C0}"/>
                </a:ext>
              </a:extLst>
            </p:cNvPr>
            <p:cNvSpPr/>
            <p:nvPr userDrawn="1"/>
          </p:nvSpPr>
          <p:spPr>
            <a:xfrm flipH="1">
              <a:off x="1007531" y="3181466"/>
              <a:ext cx="143934" cy="1463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3"/>
          <p:cNvSpPr>
            <a:spLocks noGrp="1"/>
          </p:cNvSpPr>
          <p:nvPr userDrawn="1">
            <p:ph type="pic" sz="quarter" idx="10"/>
          </p:nvPr>
        </p:nvSpPr>
        <p:spPr>
          <a:xfrm>
            <a:off x="1600200" y="68042"/>
            <a:ext cx="9042400" cy="431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094E57-8DD3-0E44-9D85-0DA140AD77D7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24625" y="4902970"/>
            <a:ext cx="9886682" cy="7179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49428AE-40CB-4049-B934-8943B7ECC9D9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600201" y="5620872"/>
            <a:ext cx="9042399" cy="258464"/>
          </a:xfrm>
        </p:spPr>
        <p:txBody>
          <a:bodyPr>
            <a:noAutofit/>
          </a:bodyPr>
          <a:lstStyle>
            <a:lvl1pPr marL="0" indent="0" algn="ctr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Description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6624F9-9F37-43A1-6300-30D22215249F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236330C-3750-7F6B-F78F-E7B5025FF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E7070D-5421-2E05-867B-617B65F36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2814756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151" y="57152"/>
            <a:ext cx="3657600" cy="62179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7723A9A-CF8C-D64D-B50D-1BFDE87E35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2413" y="57152"/>
            <a:ext cx="3657600" cy="62179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289BED-BEB1-7748-B424-CEAB22BD2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48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09DCBCF-BB06-9D47-BCC9-E712B4A4E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2448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9AF540-DD44-1595-CA69-6A37861B95B7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90991C-9822-C9B2-4D95-30E0A1A45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5B78E11-516F-8A75-65E4-338260E74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3827765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289BED-BEB1-7748-B424-CEAB22BD2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681" y="457200"/>
            <a:ext cx="3004982" cy="316176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09DCBCF-BB06-9D47-BCC9-E712B4A4E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1681" y="3618964"/>
            <a:ext cx="3004982" cy="22500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FF3C38-21F6-6748-8A98-3118E896A8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1" y="71441"/>
            <a:ext cx="12060936" cy="6217920"/>
          </a:xfrm>
          <a:custGeom>
            <a:avLst/>
            <a:gdLst>
              <a:gd name="connsiteX0" fmla="*/ 7824936 w 12039749"/>
              <a:gd name="connsiteY0" fmla="*/ 0 h 6217920"/>
              <a:gd name="connsiteX1" fmla="*/ 12039749 w 12039749"/>
              <a:gd name="connsiteY1" fmla="*/ 0 h 6217920"/>
              <a:gd name="connsiteX2" fmla="*/ 12039749 w 12039749"/>
              <a:gd name="connsiteY2" fmla="*/ 6217920 h 6217920"/>
              <a:gd name="connsiteX3" fmla="*/ 7824936 w 12039749"/>
              <a:gd name="connsiteY3" fmla="*/ 6217920 h 6217920"/>
              <a:gd name="connsiteX4" fmla="*/ 0 w 12039749"/>
              <a:gd name="connsiteY4" fmla="*/ 0 h 6217920"/>
              <a:gd name="connsiteX5" fmla="*/ 4214813 w 12039749"/>
              <a:gd name="connsiteY5" fmla="*/ 0 h 6217920"/>
              <a:gd name="connsiteX6" fmla="*/ 4214813 w 12039749"/>
              <a:gd name="connsiteY6" fmla="*/ 6217920 h 6217920"/>
              <a:gd name="connsiteX7" fmla="*/ 0 w 12039749"/>
              <a:gd name="connsiteY7" fmla="*/ 6217920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39749" h="6217920">
                <a:moveTo>
                  <a:pt x="7824936" y="0"/>
                </a:moveTo>
                <a:lnTo>
                  <a:pt x="12039749" y="0"/>
                </a:lnTo>
                <a:lnTo>
                  <a:pt x="12039749" y="6217920"/>
                </a:lnTo>
                <a:lnTo>
                  <a:pt x="7824936" y="6217920"/>
                </a:lnTo>
                <a:close/>
                <a:moveTo>
                  <a:pt x="0" y="0"/>
                </a:moveTo>
                <a:lnTo>
                  <a:pt x="4214813" y="0"/>
                </a:lnTo>
                <a:lnTo>
                  <a:pt x="4214813" y="6217920"/>
                </a:lnTo>
                <a:lnTo>
                  <a:pt x="0" y="621792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DAD9D0-7DEC-CA9A-E5BD-348E46FF144B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CD16F5-1E38-846E-C8A0-490750C2B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0FDBF6-D894-AF9A-5A83-A2602D158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709636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>
            <a:extLst>
              <a:ext uri="{FF2B5EF4-FFF2-40B4-BE49-F238E27FC236}">
                <a16:creationId xmlns:a16="http://schemas.microsoft.com/office/drawing/2014/main" id="{1EC37EA1-8716-E140-A2F7-3A0D1473F9D8}"/>
              </a:ext>
            </a:extLst>
          </p:cNvPr>
          <p:cNvSpPr/>
          <p:nvPr userDrawn="1"/>
        </p:nvSpPr>
        <p:spPr>
          <a:xfrm flipH="1" flipV="1">
            <a:off x="8581538" y="-7879"/>
            <a:ext cx="3610461" cy="6309360"/>
          </a:xfrm>
          <a:custGeom>
            <a:avLst/>
            <a:gdLst>
              <a:gd name="connsiteX0" fmla="*/ 0 w 2756770"/>
              <a:gd name="connsiteY0" fmla="*/ 0 h 6309360"/>
              <a:gd name="connsiteX1" fmla="*/ 2756770 w 2756770"/>
              <a:gd name="connsiteY1" fmla="*/ 0 h 6309360"/>
              <a:gd name="connsiteX2" fmla="*/ 1826370 w 2756770"/>
              <a:gd name="connsiteY2" fmla="*/ 6309360 h 6309360"/>
              <a:gd name="connsiteX3" fmla="*/ 0 w 2756770"/>
              <a:gd name="connsiteY3" fmla="*/ 6309360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6770" h="6309360">
                <a:moveTo>
                  <a:pt x="0" y="0"/>
                </a:moveTo>
                <a:lnTo>
                  <a:pt x="2756770" y="0"/>
                </a:lnTo>
                <a:lnTo>
                  <a:pt x="1826370" y="6309360"/>
                </a:lnTo>
                <a:lnTo>
                  <a:pt x="0" y="630936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86796032-2B5F-A841-88C8-1343180DDE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67964" y="488053"/>
            <a:ext cx="5004435" cy="5818949"/>
          </a:xfrm>
          <a:custGeom>
            <a:avLst/>
            <a:gdLst>
              <a:gd name="connsiteX0" fmla="*/ 709966 w 2234629"/>
              <a:gd name="connsiteY0" fmla="*/ 693372 h 2598334"/>
              <a:gd name="connsiteX1" fmla="*/ 1335889 w 2234629"/>
              <a:gd name="connsiteY1" fmla="*/ 2598334 h 2598334"/>
              <a:gd name="connsiteX2" fmla="*/ 496197 w 2234629"/>
              <a:gd name="connsiteY2" fmla="*/ 2598334 h 2598334"/>
              <a:gd name="connsiteX3" fmla="*/ 0 w 2234629"/>
              <a:gd name="connsiteY3" fmla="*/ 1087944 h 2598334"/>
              <a:gd name="connsiteX4" fmla="*/ 1380881 w 2234629"/>
              <a:gd name="connsiteY4" fmla="*/ 0 h 2598334"/>
              <a:gd name="connsiteX5" fmla="*/ 2234629 w 2234629"/>
              <a:gd name="connsiteY5" fmla="*/ 2598334 h 2598334"/>
              <a:gd name="connsiteX6" fmla="*/ 1394901 w 2234629"/>
              <a:gd name="connsiteY6" fmla="*/ 2598334 h 2598334"/>
              <a:gd name="connsiteX7" fmla="*/ 670914 w 2234629"/>
              <a:gd name="connsiteY7" fmla="*/ 394572 h 25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4629" h="2598334">
                <a:moveTo>
                  <a:pt x="709966" y="693372"/>
                </a:moveTo>
                <a:lnTo>
                  <a:pt x="1335889" y="2598334"/>
                </a:lnTo>
                <a:lnTo>
                  <a:pt x="496197" y="2598334"/>
                </a:lnTo>
                <a:lnTo>
                  <a:pt x="0" y="1087944"/>
                </a:lnTo>
                <a:close/>
                <a:moveTo>
                  <a:pt x="1380881" y="0"/>
                </a:moveTo>
                <a:lnTo>
                  <a:pt x="2234629" y="2598334"/>
                </a:lnTo>
                <a:lnTo>
                  <a:pt x="1394901" y="2598334"/>
                </a:lnTo>
                <a:lnTo>
                  <a:pt x="670914" y="39457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endParaRPr lang="en-US" noProof="0" dirty="0"/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8113892" y="0"/>
            <a:ext cx="2080882" cy="627372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AAE0C46-1386-4449-AC66-1C66D8A4A429}"/>
              </a:ext>
            </a:extLst>
          </p:cNvPr>
          <p:cNvSpPr/>
          <p:nvPr userDrawn="1"/>
        </p:nvSpPr>
        <p:spPr>
          <a:xfrm rot="20513939" flipH="1">
            <a:off x="8348826" y="483393"/>
            <a:ext cx="86532" cy="9547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0D1CE4-54C3-348B-7796-4334C3B7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74" y="497224"/>
            <a:ext cx="4633878" cy="203991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C8589B0-14CD-26F2-D985-90B85333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674" y="2537138"/>
            <a:ext cx="4633878" cy="33871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1E63B2-9E97-38B8-5EF2-DC302C990A64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AD05674-6A24-A8F7-C4DB-08A956B45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7E29660-273B-E604-060E-DBC63B465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505456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E6CC1C7-DE38-E345-9A7C-F9982FA5322E}"/>
              </a:ext>
            </a:extLst>
          </p:cNvPr>
          <p:cNvSpPr/>
          <p:nvPr userDrawn="1"/>
        </p:nvSpPr>
        <p:spPr>
          <a:xfrm>
            <a:off x="2009794" y="0"/>
            <a:ext cx="4440927" cy="4071258"/>
          </a:xfrm>
          <a:custGeom>
            <a:avLst/>
            <a:gdLst>
              <a:gd name="connsiteX0" fmla="*/ 733616 w 4440927"/>
              <a:gd name="connsiteY0" fmla="*/ 0 h 4071258"/>
              <a:gd name="connsiteX1" fmla="*/ 4440927 w 4440927"/>
              <a:gd name="connsiteY1" fmla="*/ 0 h 4071258"/>
              <a:gd name="connsiteX2" fmla="*/ 3707311 w 4440927"/>
              <a:gd name="connsiteY2" fmla="*/ 4071258 h 4071258"/>
              <a:gd name="connsiteX3" fmla="*/ 0 w 4440927"/>
              <a:gd name="connsiteY3" fmla="*/ 4071258 h 407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0927" h="4071258">
                <a:moveTo>
                  <a:pt x="733616" y="0"/>
                </a:moveTo>
                <a:lnTo>
                  <a:pt x="4440927" y="0"/>
                </a:lnTo>
                <a:lnTo>
                  <a:pt x="3707311" y="4071258"/>
                </a:lnTo>
                <a:lnTo>
                  <a:pt x="0" y="4071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231900"/>
            <a:ext cx="5930900" cy="4343400"/>
          </a:xfrm>
          <a:prstGeom prst="rect">
            <a:avLst/>
          </a:prstGeom>
          <a:solidFill>
            <a:schemeClr val="bg2"/>
          </a:solidFill>
          <a:ln w="127000">
            <a:noFill/>
          </a:ln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5" name="Body Level One…">
            <a:extLst>
              <a:ext uri="{FF2B5EF4-FFF2-40B4-BE49-F238E27FC236}">
                <a16:creationId xmlns:a16="http://schemas.microsoft.com/office/drawing/2014/main" id="{67F56C9F-5E0E-BC45-BE21-2168AE67B07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666671" y="3049126"/>
            <a:ext cx="4749881" cy="257174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000"/>
            </a:lvl1pPr>
            <a:lvl2pPr marL="0" indent="114300">
              <a:spcBef>
                <a:spcPts val="0"/>
              </a:spcBef>
              <a:buSzTx/>
              <a:buNone/>
              <a:defRPr sz="1800"/>
            </a:lvl2pPr>
            <a:lvl3pPr marL="0" indent="228600">
              <a:spcBef>
                <a:spcPts val="0"/>
              </a:spcBef>
              <a:buSzTx/>
              <a:buNone/>
              <a:defRPr sz="1600"/>
            </a:lvl3pPr>
            <a:lvl4pPr marL="0" indent="342900">
              <a:spcBef>
                <a:spcPts val="0"/>
              </a:spcBef>
              <a:buSzTx/>
              <a:buNone/>
              <a:defRPr sz="1400"/>
            </a:lvl4pPr>
            <a:lvl5pPr marL="0" indent="457200">
              <a:spcBef>
                <a:spcPts val="0"/>
              </a:spcBef>
              <a:buSzTx/>
              <a:buNone/>
              <a:defRPr sz="1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A790D5DD-35E5-7E42-A031-B34BEFF16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6671" y="1231900"/>
            <a:ext cx="4749881" cy="18172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dirty="0"/>
              <a:t>Title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CA92DC-6862-A8C3-E64C-4AF9C22F3406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4C0291-B148-589D-8E70-8ACCF5AA1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CD61D76-A156-9705-EECA-584BD9C0C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3708985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dy Level One…">
            <a:extLst>
              <a:ext uri="{FF2B5EF4-FFF2-40B4-BE49-F238E27FC236}">
                <a16:creationId xmlns:a16="http://schemas.microsoft.com/office/drawing/2014/main" id="{E059C2D6-AE8C-B94F-85E5-54E6EC28B011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023104" y="2292817"/>
            <a:ext cx="6622358" cy="17934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000"/>
            </a:lvl1pPr>
            <a:lvl2pPr marL="0" indent="114300">
              <a:spcBef>
                <a:spcPts val="0"/>
              </a:spcBef>
              <a:buSzTx/>
              <a:buNone/>
            </a:lvl2pPr>
            <a:lvl3pPr marL="0" indent="228600">
              <a:spcBef>
                <a:spcPts val="0"/>
              </a:spcBef>
              <a:buSzTx/>
              <a:buNone/>
            </a:lvl3pPr>
            <a:lvl4pPr marL="0" indent="342900">
              <a:spcBef>
                <a:spcPts val="0"/>
              </a:spcBef>
              <a:buSzTx/>
              <a:buNone/>
            </a:lvl4pPr>
            <a:lvl5pPr marL="0" indent="457200">
              <a:spcBef>
                <a:spcPts val="0"/>
              </a:spcBef>
              <a:buSzTx/>
              <a:buNone/>
            </a:lvl5pPr>
          </a:lstStyle>
          <a:p>
            <a:r>
              <a:rPr lang="en-US" dirty="0"/>
              <a:t>Click to add the text</a:t>
            </a:r>
            <a:endParaRPr dirty="0"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FCB975AA-58C3-FE49-8E04-B6CED2E61D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538" y="2292816"/>
            <a:ext cx="3699641" cy="179340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671B61-9B72-8844-A7ED-B57F7A5CDE74}"/>
              </a:ext>
            </a:extLst>
          </p:cNvPr>
          <p:cNvSpPr/>
          <p:nvPr userDrawn="1"/>
        </p:nvSpPr>
        <p:spPr>
          <a:xfrm flipH="1">
            <a:off x="4611782" y="2663164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8B63C4-87A7-F74F-9B6D-6BB5DE2B9489}"/>
              </a:ext>
            </a:extLst>
          </p:cNvPr>
          <p:cNvCxnSpPr>
            <a:cxnSpLocks/>
          </p:cNvCxnSpPr>
          <p:nvPr userDrawn="1"/>
        </p:nvCxnSpPr>
        <p:spPr>
          <a:xfrm>
            <a:off x="4611784" y="2284080"/>
            <a:ext cx="0" cy="1801072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09C5D4E-82FD-B34E-AA07-800E6EC9B0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768" y="71436"/>
            <a:ext cx="12060936" cy="2011680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A7AF3FD-3CFF-0848-8A4E-72EC117E9D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768" y="4281072"/>
            <a:ext cx="12060936" cy="2011680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CF9AEB-38A0-F9CF-6F58-AF6B4BC2A634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336D27-CBD5-7585-8DE5-EEB44DF3A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5A40F6-A815-0509-EE4D-0CA7ECF2E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591999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35A6166-69DB-EB4B-897F-42CB4514ED80}"/>
              </a:ext>
            </a:extLst>
          </p:cNvPr>
          <p:cNvSpPr/>
          <p:nvPr userDrawn="1"/>
        </p:nvSpPr>
        <p:spPr>
          <a:xfrm rot="10800000" flipH="1">
            <a:off x="8166833" y="71536"/>
            <a:ext cx="3960999" cy="6227064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CEDCA35-3835-8C4B-A8A2-F4068DB6E8C8}"/>
              </a:ext>
            </a:extLst>
          </p:cNvPr>
          <p:cNvSpPr/>
          <p:nvPr userDrawn="1"/>
        </p:nvSpPr>
        <p:spPr>
          <a:xfrm>
            <a:off x="6847859" y="1862077"/>
            <a:ext cx="2637948" cy="26379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A828A8E-432A-BF4B-AC84-D9D84E56B5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4641" y="2549995"/>
            <a:ext cx="2113298" cy="339417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title here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A95159EE-8645-2C49-B9F3-8E9F7EAFAB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4641" y="3011342"/>
            <a:ext cx="2113298" cy="832177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 lorem ipsum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04C65A30-D26C-314D-A32B-76C63863757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23608" y="237826"/>
            <a:ext cx="5886450" cy="5886450"/>
          </a:xfrm>
          <a:custGeom>
            <a:avLst/>
            <a:gdLst>
              <a:gd name="connsiteX0" fmla="*/ 2943225 w 5886450"/>
              <a:gd name="connsiteY0" fmla="*/ 1541100 h 5886450"/>
              <a:gd name="connsiteX1" fmla="*/ 1541100 w 5886450"/>
              <a:gd name="connsiteY1" fmla="*/ 2943225 h 5886450"/>
              <a:gd name="connsiteX2" fmla="*/ 2943225 w 5886450"/>
              <a:gd name="connsiteY2" fmla="*/ 4345350 h 5886450"/>
              <a:gd name="connsiteX3" fmla="*/ 4345350 w 5886450"/>
              <a:gd name="connsiteY3" fmla="*/ 2943225 h 5886450"/>
              <a:gd name="connsiteX4" fmla="*/ 2943225 w 5886450"/>
              <a:gd name="connsiteY4" fmla="*/ 1541100 h 5886450"/>
              <a:gd name="connsiteX5" fmla="*/ 2943225 w 5886450"/>
              <a:gd name="connsiteY5" fmla="*/ 0 h 5886450"/>
              <a:gd name="connsiteX6" fmla="*/ 5886450 w 5886450"/>
              <a:gd name="connsiteY6" fmla="*/ 2943225 h 5886450"/>
              <a:gd name="connsiteX7" fmla="*/ 2943225 w 5886450"/>
              <a:gd name="connsiteY7" fmla="*/ 5886450 h 5886450"/>
              <a:gd name="connsiteX8" fmla="*/ 0 w 5886450"/>
              <a:gd name="connsiteY8" fmla="*/ 2943225 h 5886450"/>
              <a:gd name="connsiteX9" fmla="*/ 2943225 w 5886450"/>
              <a:gd name="connsiteY9" fmla="*/ 0 h 58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6450" h="5886450">
                <a:moveTo>
                  <a:pt x="2943225" y="1541100"/>
                </a:moveTo>
                <a:cubicBezTo>
                  <a:pt x="2168853" y="1541100"/>
                  <a:pt x="1541100" y="2168853"/>
                  <a:pt x="1541100" y="2943225"/>
                </a:cubicBezTo>
                <a:cubicBezTo>
                  <a:pt x="1541100" y="3717597"/>
                  <a:pt x="2168853" y="4345350"/>
                  <a:pt x="2943225" y="4345350"/>
                </a:cubicBezTo>
                <a:cubicBezTo>
                  <a:pt x="3717597" y="4345350"/>
                  <a:pt x="4345350" y="3717597"/>
                  <a:pt x="4345350" y="2943225"/>
                </a:cubicBezTo>
                <a:cubicBezTo>
                  <a:pt x="4345350" y="2168853"/>
                  <a:pt x="3717597" y="1541100"/>
                  <a:pt x="2943225" y="1541100"/>
                </a:cubicBezTo>
                <a:close/>
                <a:moveTo>
                  <a:pt x="2943225" y="0"/>
                </a:moveTo>
                <a:cubicBezTo>
                  <a:pt x="4568723" y="0"/>
                  <a:pt x="5886450" y="1317727"/>
                  <a:pt x="5886450" y="2943225"/>
                </a:cubicBezTo>
                <a:cubicBezTo>
                  <a:pt x="5886450" y="4568723"/>
                  <a:pt x="4568723" y="5886450"/>
                  <a:pt x="2943225" y="5886450"/>
                </a:cubicBezTo>
                <a:cubicBezTo>
                  <a:pt x="1317727" y="5886450"/>
                  <a:pt x="0" y="4568723"/>
                  <a:pt x="0" y="2943225"/>
                </a:cubicBezTo>
                <a:cubicBezTo>
                  <a:pt x="0" y="1317727"/>
                  <a:pt x="1317727" y="0"/>
                  <a:pt x="294322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236F4-DA91-6EFC-737A-BEEADB13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32114" y="824469"/>
            <a:ext cx="3685042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731613E-82F9-6DDF-AF2D-5D5DF611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932113" y="2453245"/>
            <a:ext cx="3685042" cy="32432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CA0E04-81CA-1E05-E686-83B40A35507E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63C63E-E63C-7207-88DD-253E0745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41FA020-40E9-6103-FA8F-49E3A5334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2837001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E79B9B3-743B-3A4D-B1F3-8CA230F99D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79446" y="3189318"/>
            <a:ext cx="1965960" cy="310896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A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C4A8C5B-758D-1F44-A45C-138B3A1BE8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01699" y="3189318"/>
            <a:ext cx="1965960" cy="310896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A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8E47FFD-0778-F84C-88B4-BDC9D15344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3953" y="3189318"/>
            <a:ext cx="1965960" cy="310896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A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E63957E-2AFB-B249-9536-55FD9DA958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79446" y="62755"/>
            <a:ext cx="1965960" cy="310896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A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CDDA19B-671E-244F-8271-D02D6358D2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01699" y="62755"/>
            <a:ext cx="1965960" cy="310896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A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9F0BDEB-EBA9-1844-98BA-BFB4C7BA5B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3953" y="62755"/>
            <a:ext cx="1965960" cy="310896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EF7B2-4111-9C47-A2EE-8C5BEBA89A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7730" y="1095023"/>
            <a:ext cx="4582537" cy="3899764"/>
          </a:xfrm>
        </p:spPr>
        <p:txBody>
          <a:bodyPr anchor="b">
            <a:normAutofit/>
          </a:bodyPr>
          <a:lstStyle>
            <a:lvl1pPr marL="0" indent="0" algn="ctr">
              <a:lnSpc>
                <a:spcPct val="150000"/>
              </a:lnSpc>
              <a:buFontTx/>
              <a:buNone/>
              <a:defRPr sz="3600" b="1">
                <a:latin typeface="Bitter" pitchFamily="2" charset="77"/>
              </a:defRPr>
            </a:lvl1pPr>
          </a:lstStyle>
          <a:p>
            <a:pPr lvl="0"/>
            <a:r>
              <a:rPr lang="en-US" dirty="0"/>
              <a:t>Insert text here: Quote - </a:t>
            </a:r>
          </a:p>
        </p:txBody>
      </p:sp>
      <p:sp>
        <p:nvSpPr>
          <p:cNvPr id="12" name="There are many variations of passages…">
            <a:extLst>
              <a:ext uri="{FF2B5EF4-FFF2-40B4-BE49-F238E27FC236}">
                <a16:creationId xmlns:a16="http://schemas.microsoft.com/office/drawing/2014/main" id="{8E766C8C-B8F7-B648-A428-CF96ECB86E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3634" y="5014451"/>
            <a:ext cx="4564860" cy="37766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 b="1" i="0">
                <a:solidFill>
                  <a:schemeClr val="accent2"/>
                </a:solidFill>
                <a:latin typeface="Lato" panose="020F0502020204030203" pitchFamily="34" charset="77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lang="en-US" dirty="0"/>
              <a:t>Name of the person</a:t>
            </a:r>
            <a:endParaRPr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1C6C7B-0754-D89F-0BD4-215394495D5F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1BB38-0E00-E734-EBC3-317D6E3FB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BA735DF-FF2C-FCE9-4BDF-D066AD6A2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5308735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BC350C3-22B6-E242-8FE1-2D113C5E42FF}"/>
              </a:ext>
            </a:extLst>
          </p:cNvPr>
          <p:cNvGrpSpPr/>
          <p:nvPr userDrawn="1"/>
        </p:nvGrpSpPr>
        <p:grpSpPr>
          <a:xfrm>
            <a:off x="23530" y="3362211"/>
            <a:ext cx="12058069" cy="469133"/>
            <a:chOff x="23530" y="3476515"/>
            <a:chExt cx="12058069" cy="4691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D2F99C1-CDB1-D043-AB66-A814F03CBBCD}"/>
                </a:ext>
              </a:extLst>
            </p:cNvPr>
            <p:cNvSpPr/>
            <p:nvPr userDrawn="1"/>
          </p:nvSpPr>
          <p:spPr>
            <a:xfrm rot="4997585" flipH="1">
              <a:off x="2574377" y="3036992"/>
              <a:ext cx="69326" cy="17479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34BAE0B-9D5A-3149-8D76-6446234FB6F8}"/>
                </a:ext>
              </a:extLst>
            </p:cNvPr>
            <p:cNvCxnSpPr>
              <a:cxnSpLocks/>
            </p:cNvCxnSpPr>
            <p:nvPr userDrawn="1"/>
          </p:nvCxnSpPr>
          <p:spPr>
            <a:xfrm rot="4997585">
              <a:off x="6052565" y="-2552520"/>
              <a:ext cx="0" cy="12058069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F5243159-BB94-B14F-8765-35B007BF0667}"/>
              </a:ext>
            </a:extLst>
          </p:cNvPr>
          <p:cNvSpPr/>
          <p:nvPr userDrawn="1"/>
        </p:nvSpPr>
        <p:spPr>
          <a:xfrm rot="16200000">
            <a:off x="5053588" y="-3166794"/>
            <a:ext cx="2084825" cy="12191998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 userDrawn="1">
            <p:ph type="pic" sz="quarter" idx="10"/>
          </p:nvPr>
        </p:nvSpPr>
        <p:spPr>
          <a:xfrm>
            <a:off x="54671" y="59717"/>
            <a:ext cx="1746504" cy="24070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E4B71AB1-0FDF-1943-B0E8-BF3A8926A2E3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1778101" y="59717"/>
            <a:ext cx="1746504" cy="21111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0" name="Picture Placeholder 19">
            <a:extLst>
              <a:ext uri="{FF2B5EF4-FFF2-40B4-BE49-F238E27FC236}">
                <a16:creationId xmlns:a16="http://schemas.microsoft.com/office/drawing/2014/main" id="{12EBEC30-9D6B-6041-9FE5-E31DAD6E9405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3501531" y="59717"/>
            <a:ext cx="1746504" cy="27432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19">
            <a:extLst>
              <a:ext uri="{FF2B5EF4-FFF2-40B4-BE49-F238E27FC236}">
                <a16:creationId xmlns:a16="http://schemas.microsoft.com/office/drawing/2014/main" id="{97CBF10C-EA14-E94E-95C8-6A7F30084E57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5224961" y="59717"/>
            <a:ext cx="1746504" cy="33079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C82478E4-DFE3-5C4B-AD8F-2FAFA420BEF9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6948391" y="59717"/>
            <a:ext cx="1746504" cy="30928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7B674672-2322-454A-A292-E25AD0495D70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8671821" y="59717"/>
            <a:ext cx="1746504" cy="18153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6D464C05-488A-1F44-A997-3755BAEDD4A8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10395251" y="59717"/>
            <a:ext cx="1746504" cy="24070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00305CB-7183-1546-A18E-A7EE596D4F9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524000" y="4516034"/>
            <a:ext cx="9144000" cy="864525"/>
          </a:xfrm>
          <a:prstGeom prst="rect">
            <a:avLst/>
          </a:prstGeom>
        </p:spPr>
        <p:txBody>
          <a:bodyPr anchor="b"/>
          <a:lstStyle>
            <a:lvl1pPr algn="ctr">
              <a:defRPr sz="4800" b="1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7B0DAEBE-B92C-B64D-AB06-341AE135E2AE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839013" y="5409135"/>
            <a:ext cx="8544514" cy="421112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Description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AB625E-5F5A-5790-F023-F32FF96C59A4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D985B0-EF54-4482-85BB-C85C8206D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FD26-56FC-9C66-E764-0A1AADE29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223311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">
            <a:extLst>
              <a:ext uri="{FF2B5EF4-FFF2-40B4-BE49-F238E27FC236}">
                <a16:creationId xmlns:a16="http://schemas.microsoft.com/office/drawing/2014/main" id="{61AA6421-5FB9-7048-ACEE-F7AA3D8B1A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77360" y="2956264"/>
            <a:ext cx="1513742" cy="1723983"/>
          </a:xfrm>
          <a:custGeom>
            <a:avLst/>
            <a:gdLst>
              <a:gd name="connsiteX0" fmla="*/ 842254 w 1681162"/>
              <a:gd name="connsiteY0" fmla="*/ 0 h 1914656"/>
              <a:gd name="connsiteX1" fmla="*/ 887404 w 1681162"/>
              <a:gd name="connsiteY1" fmla="*/ 13381 h 1914656"/>
              <a:gd name="connsiteX2" fmla="*/ 1636569 w 1681162"/>
              <a:gd name="connsiteY2" fmla="*/ 446047 h 1914656"/>
              <a:gd name="connsiteX3" fmla="*/ 1681162 w 1681162"/>
              <a:gd name="connsiteY3" fmla="*/ 526335 h 1914656"/>
              <a:gd name="connsiteX4" fmla="*/ 1681162 w 1681162"/>
              <a:gd name="connsiteY4" fmla="*/ 1391667 h 1914656"/>
              <a:gd name="connsiteX5" fmla="*/ 1636569 w 1681162"/>
              <a:gd name="connsiteY5" fmla="*/ 1471955 h 1914656"/>
              <a:gd name="connsiteX6" fmla="*/ 887404 w 1681162"/>
              <a:gd name="connsiteY6" fmla="*/ 1904621 h 1914656"/>
              <a:gd name="connsiteX7" fmla="*/ 793758 w 1681162"/>
              <a:gd name="connsiteY7" fmla="*/ 1904621 h 1914656"/>
              <a:gd name="connsiteX8" fmla="*/ 44593 w 1681162"/>
              <a:gd name="connsiteY8" fmla="*/ 1471955 h 1914656"/>
              <a:gd name="connsiteX9" fmla="*/ 0 w 1681162"/>
              <a:gd name="connsiteY9" fmla="*/ 1391667 h 1914656"/>
              <a:gd name="connsiteX10" fmla="*/ 0 w 1681162"/>
              <a:gd name="connsiteY10" fmla="*/ 526335 h 1914656"/>
              <a:gd name="connsiteX11" fmla="*/ 44593 w 1681162"/>
              <a:gd name="connsiteY11" fmla="*/ 446047 h 1914656"/>
              <a:gd name="connsiteX12" fmla="*/ 793758 w 1681162"/>
              <a:gd name="connsiteY12" fmla="*/ 13381 h 1914656"/>
              <a:gd name="connsiteX13" fmla="*/ 842254 w 1681162"/>
              <a:gd name="connsiteY13" fmla="*/ 0 h 191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1162" h="1914656">
                <a:moveTo>
                  <a:pt x="842254" y="0"/>
                </a:moveTo>
                <a:cubicBezTo>
                  <a:pt x="858419" y="0"/>
                  <a:pt x="874026" y="4460"/>
                  <a:pt x="887404" y="13381"/>
                </a:cubicBezTo>
                <a:cubicBezTo>
                  <a:pt x="887404" y="13381"/>
                  <a:pt x="887404" y="13381"/>
                  <a:pt x="1636569" y="446047"/>
                </a:cubicBezTo>
                <a:cubicBezTo>
                  <a:pt x="1663325" y="463889"/>
                  <a:pt x="1681162" y="490651"/>
                  <a:pt x="1681162" y="526335"/>
                </a:cubicBezTo>
                <a:cubicBezTo>
                  <a:pt x="1681162" y="526335"/>
                  <a:pt x="1681162" y="526335"/>
                  <a:pt x="1681162" y="1391667"/>
                </a:cubicBezTo>
                <a:cubicBezTo>
                  <a:pt x="1681162" y="1427350"/>
                  <a:pt x="1663325" y="1454113"/>
                  <a:pt x="1636569" y="1471955"/>
                </a:cubicBezTo>
                <a:cubicBezTo>
                  <a:pt x="1636569" y="1471955"/>
                  <a:pt x="1636569" y="1471955"/>
                  <a:pt x="887404" y="1904621"/>
                </a:cubicBezTo>
                <a:cubicBezTo>
                  <a:pt x="856189" y="1918002"/>
                  <a:pt x="820514" y="1918002"/>
                  <a:pt x="793758" y="1904621"/>
                </a:cubicBezTo>
                <a:cubicBezTo>
                  <a:pt x="793758" y="1904621"/>
                  <a:pt x="793758" y="1904621"/>
                  <a:pt x="44593" y="1471955"/>
                </a:cubicBezTo>
                <a:cubicBezTo>
                  <a:pt x="17838" y="1454113"/>
                  <a:pt x="0" y="1427350"/>
                  <a:pt x="0" y="1391667"/>
                </a:cubicBezTo>
                <a:cubicBezTo>
                  <a:pt x="0" y="1391667"/>
                  <a:pt x="0" y="1391667"/>
                  <a:pt x="0" y="526335"/>
                </a:cubicBezTo>
                <a:cubicBezTo>
                  <a:pt x="0" y="490651"/>
                  <a:pt x="17838" y="459428"/>
                  <a:pt x="44593" y="446047"/>
                </a:cubicBezTo>
                <a:cubicBezTo>
                  <a:pt x="44593" y="446047"/>
                  <a:pt x="44593" y="446047"/>
                  <a:pt x="793758" y="13381"/>
                </a:cubicBezTo>
                <a:cubicBezTo>
                  <a:pt x="809366" y="4460"/>
                  <a:pt x="826089" y="0"/>
                  <a:pt x="84225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pPr lvl="0"/>
            <a:endParaRPr lang="en-US" noProof="0">
              <a:sym typeface="Arial" panose="020B0604020202020204" pitchFamily="34" charset="0"/>
            </a:endParaRPr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499CC170-03B9-5842-80B2-B5D252C1118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34705" y="4329027"/>
            <a:ext cx="1516601" cy="1725407"/>
          </a:xfrm>
          <a:custGeom>
            <a:avLst/>
            <a:gdLst>
              <a:gd name="connsiteX0" fmla="*/ 842726 w 1684338"/>
              <a:gd name="connsiteY0" fmla="*/ 0 h 1916238"/>
              <a:gd name="connsiteX1" fmla="*/ 891184 w 1684338"/>
              <a:gd name="connsiteY1" fmla="*/ 10045 h 1916238"/>
              <a:gd name="connsiteX2" fmla="*/ 1635323 w 1684338"/>
              <a:gd name="connsiteY2" fmla="*/ 443068 h 1916238"/>
              <a:gd name="connsiteX3" fmla="*/ 1684338 w 1684338"/>
              <a:gd name="connsiteY3" fmla="*/ 523422 h 1916238"/>
              <a:gd name="connsiteX4" fmla="*/ 1684338 w 1684338"/>
              <a:gd name="connsiteY4" fmla="*/ 527886 h 1916238"/>
              <a:gd name="connsiteX5" fmla="*/ 1684338 w 1684338"/>
              <a:gd name="connsiteY5" fmla="*/ 1389468 h 1916238"/>
              <a:gd name="connsiteX6" fmla="*/ 1684338 w 1684338"/>
              <a:gd name="connsiteY6" fmla="*/ 1393932 h 1916238"/>
              <a:gd name="connsiteX7" fmla="*/ 1635323 w 1684338"/>
              <a:gd name="connsiteY7" fmla="*/ 1469823 h 1916238"/>
              <a:gd name="connsiteX8" fmla="*/ 886728 w 1684338"/>
              <a:gd name="connsiteY8" fmla="*/ 1902846 h 1916238"/>
              <a:gd name="connsiteX9" fmla="*/ 797610 w 1684338"/>
              <a:gd name="connsiteY9" fmla="*/ 1902846 h 1916238"/>
              <a:gd name="connsiteX10" fmla="*/ 49015 w 1684338"/>
              <a:gd name="connsiteY10" fmla="*/ 1469823 h 1916238"/>
              <a:gd name="connsiteX11" fmla="*/ 0 w 1684338"/>
              <a:gd name="connsiteY11" fmla="*/ 1393932 h 1916238"/>
              <a:gd name="connsiteX12" fmla="*/ 0 w 1684338"/>
              <a:gd name="connsiteY12" fmla="*/ 1389468 h 1916238"/>
              <a:gd name="connsiteX13" fmla="*/ 0 w 1684338"/>
              <a:gd name="connsiteY13" fmla="*/ 523422 h 1916238"/>
              <a:gd name="connsiteX14" fmla="*/ 49015 w 1684338"/>
              <a:gd name="connsiteY14" fmla="*/ 443068 h 1916238"/>
              <a:gd name="connsiteX15" fmla="*/ 797610 w 1684338"/>
              <a:gd name="connsiteY15" fmla="*/ 10045 h 1916238"/>
              <a:gd name="connsiteX16" fmla="*/ 842726 w 1684338"/>
              <a:gd name="connsiteY16" fmla="*/ 0 h 191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84338" h="1916238">
                <a:moveTo>
                  <a:pt x="842726" y="0"/>
                </a:moveTo>
                <a:cubicBezTo>
                  <a:pt x="858879" y="0"/>
                  <a:pt x="875589" y="3348"/>
                  <a:pt x="891184" y="10045"/>
                </a:cubicBezTo>
                <a:cubicBezTo>
                  <a:pt x="891184" y="10045"/>
                  <a:pt x="891184" y="10045"/>
                  <a:pt x="1635323" y="443068"/>
                </a:cubicBezTo>
                <a:cubicBezTo>
                  <a:pt x="1666515" y="460924"/>
                  <a:pt x="1684338" y="492173"/>
                  <a:pt x="1684338" y="523422"/>
                </a:cubicBezTo>
                <a:cubicBezTo>
                  <a:pt x="1684338" y="523422"/>
                  <a:pt x="1684338" y="523422"/>
                  <a:pt x="1684338" y="527886"/>
                </a:cubicBezTo>
                <a:cubicBezTo>
                  <a:pt x="1684338" y="527886"/>
                  <a:pt x="1684338" y="527886"/>
                  <a:pt x="1684338" y="1389468"/>
                </a:cubicBezTo>
                <a:cubicBezTo>
                  <a:pt x="1684338" y="1389468"/>
                  <a:pt x="1684338" y="1393932"/>
                  <a:pt x="1684338" y="1393932"/>
                </a:cubicBezTo>
                <a:cubicBezTo>
                  <a:pt x="1684338" y="1425181"/>
                  <a:pt x="1666515" y="1456430"/>
                  <a:pt x="1635323" y="1469823"/>
                </a:cubicBezTo>
                <a:cubicBezTo>
                  <a:pt x="1635323" y="1469823"/>
                  <a:pt x="1635323" y="1469823"/>
                  <a:pt x="886728" y="1902846"/>
                </a:cubicBezTo>
                <a:cubicBezTo>
                  <a:pt x="859993" y="1920702"/>
                  <a:pt x="824346" y="1920702"/>
                  <a:pt x="797610" y="1902846"/>
                </a:cubicBezTo>
                <a:cubicBezTo>
                  <a:pt x="797610" y="1902846"/>
                  <a:pt x="797610" y="1902846"/>
                  <a:pt x="49015" y="1469823"/>
                </a:cubicBezTo>
                <a:cubicBezTo>
                  <a:pt x="17824" y="1456430"/>
                  <a:pt x="4456" y="1425181"/>
                  <a:pt x="0" y="1393932"/>
                </a:cubicBezTo>
                <a:cubicBezTo>
                  <a:pt x="0" y="1389468"/>
                  <a:pt x="0" y="1389468"/>
                  <a:pt x="0" y="1389468"/>
                </a:cubicBezTo>
                <a:cubicBezTo>
                  <a:pt x="0" y="1389468"/>
                  <a:pt x="0" y="1389468"/>
                  <a:pt x="0" y="523422"/>
                </a:cubicBezTo>
                <a:cubicBezTo>
                  <a:pt x="4456" y="492173"/>
                  <a:pt x="17824" y="460924"/>
                  <a:pt x="49015" y="443068"/>
                </a:cubicBezTo>
                <a:cubicBezTo>
                  <a:pt x="49015" y="443068"/>
                  <a:pt x="49015" y="443068"/>
                  <a:pt x="797610" y="10045"/>
                </a:cubicBezTo>
                <a:cubicBezTo>
                  <a:pt x="810978" y="3348"/>
                  <a:pt x="826574" y="0"/>
                  <a:pt x="84272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pPr lvl="0"/>
            <a:endParaRPr lang="en-US" noProof="0" dirty="0">
              <a:sym typeface="Arial" panose="020B0604020202020204" pitchFamily="34" charset="0"/>
            </a:endParaRPr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A07C4026-6900-4844-A913-420F8260A0F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07734" y="1582077"/>
            <a:ext cx="1518030" cy="1727266"/>
          </a:xfrm>
          <a:custGeom>
            <a:avLst/>
            <a:gdLst>
              <a:gd name="connsiteX0" fmla="*/ 842405 w 1685925"/>
              <a:gd name="connsiteY0" fmla="*/ 0 h 1918303"/>
              <a:gd name="connsiteX1" fmla="*/ 887564 w 1685925"/>
              <a:gd name="connsiteY1" fmla="*/ 13384 h 1918303"/>
              <a:gd name="connsiteX2" fmla="*/ 1636864 w 1685925"/>
              <a:gd name="connsiteY2" fmla="*/ 446117 h 1918303"/>
              <a:gd name="connsiteX3" fmla="*/ 1685925 w 1685925"/>
              <a:gd name="connsiteY3" fmla="*/ 526418 h 1918303"/>
              <a:gd name="connsiteX4" fmla="*/ 1685925 w 1685925"/>
              <a:gd name="connsiteY4" fmla="*/ 1391885 h 1918303"/>
              <a:gd name="connsiteX5" fmla="*/ 1685925 w 1685925"/>
              <a:gd name="connsiteY5" fmla="*/ 1396346 h 1918303"/>
              <a:gd name="connsiteX6" fmla="*/ 1636864 w 1685925"/>
              <a:gd name="connsiteY6" fmla="*/ 1472186 h 1918303"/>
              <a:gd name="connsiteX7" fmla="*/ 887564 w 1685925"/>
              <a:gd name="connsiteY7" fmla="*/ 1904920 h 1918303"/>
              <a:gd name="connsiteX8" fmla="*/ 793901 w 1685925"/>
              <a:gd name="connsiteY8" fmla="*/ 1904920 h 1918303"/>
              <a:gd name="connsiteX9" fmla="*/ 44601 w 1685925"/>
              <a:gd name="connsiteY9" fmla="*/ 1472186 h 1918303"/>
              <a:gd name="connsiteX10" fmla="*/ 0 w 1685925"/>
              <a:gd name="connsiteY10" fmla="*/ 1396346 h 1918303"/>
              <a:gd name="connsiteX11" fmla="*/ 0 w 1685925"/>
              <a:gd name="connsiteY11" fmla="*/ 1391885 h 1918303"/>
              <a:gd name="connsiteX12" fmla="*/ 0 w 1685925"/>
              <a:gd name="connsiteY12" fmla="*/ 526418 h 1918303"/>
              <a:gd name="connsiteX13" fmla="*/ 49062 w 1685925"/>
              <a:gd name="connsiteY13" fmla="*/ 446117 h 1918303"/>
              <a:gd name="connsiteX14" fmla="*/ 793901 w 1685925"/>
              <a:gd name="connsiteY14" fmla="*/ 13384 h 1918303"/>
              <a:gd name="connsiteX15" fmla="*/ 842405 w 1685925"/>
              <a:gd name="connsiteY15" fmla="*/ 0 h 191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5925" h="1918303">
                <a:moveTo>
                  <a:pt x="842405" y="0"/>
                </a:moveTo>
                <a:cubicBezTo>
                  <a:pt x="858573" y="0"/>
                  <a:pt x="874184" y="4461"/>
                  <a:pt x="887564" y="13384"/>
                </a:cubicBezTo>
                <a:cubicBezTo>
                  <a:pt x="887564" y="13384"/>
                  <a:pt x="887564" y="13384"/>
                  <a:pt x="1636864" y="446117"/>
                </a:cubicBezTo>
                <a:cubicBezTo>
                  <a:pt x="1668085" y="463962"/>
                  <a:pt x="1685925" y="490729"/>
                  <a:pt x="1685925" y="526418"/>
                </a:cubicBezTo>
                <a:cubicBezTo>
                  <a:pt x="1685925" y="526418"/>
                  <a:pt x="1685925" y="526418"/>
                  <a:pt x="1685925" y="1391885"/>
                </a:cubicBezTo>
                <a:cubicBezTo>
                  <a:pt x="1685925" y="1391885"/>
                  <a:pt x="1685925" y="1391885"/>
                  <a:pt x="1685925" y="1396346"/>
                </a:cubicBezTo>
                <a:cubicBezTo>
                  <a:pt x="1681465" y="1427574"/>
                  <a:pt x="1663625" y="1454341"/>
                  <a:pt x="1636864" y="1472186"/>
                </a:cubicBezTo>
                <a:cubicBezTo>
                  <a:pt x="1636864" y="1472186"/>
                  <a:pt x="1636864" y="1472186"/>
                  <a:pt x="887564" y="1904920"/>
                </a:cubicBezTo>
                <a:cubicBezTo>
                  <a:pt x="860803" y="1922764"/>
                  <a:pt x="825122" y="1922764"/>
                  <a:pt x="793901" y="1904920"/>
                </a:cubicBezTo>
                <a:cubicBezTo>
                  <a:pt x="793901" y="1904920"/>
                  <a:pt x="793901" y="1904920"/>
                  <a:pt x="44601" y="1472186"/>
                </a:cubicBezTo>
                <a:cubicBezTo>
                  <a:pt x="17841" y="1454341"/>
                  <a:pt x="0" y="1427574"/>
                  <a:pt x="0" y="1396346"/>
                </a:cubicBezTo>
                <a:cubicBezTo>
                  <a:pt x="0" y="1391885"/>
                  <a:pt x="0" y="1391885"/>
                  <a:pt x="0" y="1391885"/>
                </a:cubicBezTo>
                <a:cubicBezTo>
                  <a:pt x="0" y="1391885"/>
                  <a:pt x="0" y="1391885"/>
                  <a:pt x="0" y="526418"/>
                </a:cubicBezTo>
                <a:cubicBezTo>
                  <a:pt x="0" y="490729"/>
                  <a:pt x="17841" y="459501"/>
                  <a:pt x="49062" y="446117"/>
                </a:cubicBezTo>
                <a:cubicBezTo>
                  <a:pt x="49062" y="446117"/>
                  <a:pt x="49062" y="446117"/>
                  <a:pt x="793901" y="13384"/>
                </a:cubicBezTo>
                <a:cubicBezTo>
                  <a:pt x="809512" y="4461"/>
                  <a:pt x="826237" y="0"/>
                  <a:pt x="8424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pPr lvl="0"/>
            <a:endParaRPr lang="en-US" noProof="0">
              <a:sym typeface="Arial" panose="020B0604020202020204" pitchFamily="34" charset="0"/>
            </a:endParaRPr>
          </a:p>
        </p:txBody>
      </p:sp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A7495B3C-5C72-B64F-894C-1A615F3A4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07734" y="4329027"/>
            <a:ext cx="1518030" cy="1725407"/>
          </a:xfrm>
          <a:custGeom>
            <a:avLst/>
            <a:gdLst>
              <a:gd name="connsiteX0" fmla="*/ 843520 w 1685925"/>
              <a:gd name="connsiteY0" fmla="*/ 0 h 1916238"/>
              <a:gd name="connsiteX1" fmla="*/ 892024 w 1685925"/>
              <a:gd name="connsiteY1" fmla="*/ 10045 h 1916238"/>
              <a:gd name="connsiteX2" fmla="*/ 1636864 w 1685925"/>
              <a:gd name="connsiteY2" fmla="*/ 443068 h 1916238"/>
              <a:gd name="connsiteX3" fmla="*/ 1685925 w 1685925"/>
              <a:gd name="connsiteY3" fmla="*/ 523422 h 1916238"/>
              <a:gd name="connsiteX4" fmla="*/ 1685925 w 1685925"/>
              <a:gd name="connsiteY4" fmla="*/ 527886 h 1916238"/>
              <a:gd name="connsiteX5" fmla="*/ 1685925 w 1685925"/>
              <a:gd name="connsiteY5" fmla="*/ 1389468 h 1916238"/>
              <a:gd name="connsiteX6" fmla="*/ 1685925 w 1685925"/>
              <a:gd name="connsiteY6" fmla="*/ 1393932 h 1916238"/>
              <a:gd name="connsiteX7" fmla="*/ 1636864 w 1685925"/>
              <a:gd name="connsiteY7" fmla="*/ 1469823 h 1916238"/>
              <a:gd name="connsiteX8" fmla="*/ 887564 w 1685925"/>
              <a:gd name="connsiteY8" fmla="*/ 1902846 h 1916238"/>
              <a:gd name="connsiteX9" fmla="*/ 793901 w 1685925"/>
              <a:gd name="connsiteY9" fmla="*/ 1902846 h 1916238"/>
              <a:gd name="connsiteX10" fmla="*/ 49062 w 1685925"/>
              <a:gd name="connsiteY10" fmla="*/ 1469823 h 1916238"/>
              <a:gd name="connsiteX11" fmla="*/ 0 w 1685925"/>
              <a:gd name="connsiteY11" fmla="*/ 1393932 h 1916238"/>
              <a:gd name="connsiteX12" fmla="*/ 0 w 1685925"/>
              <a:gd name="connsiteY12" fmla="*/ 1389468 h 1916238"/>
              <a:gd name="connsiteX13" fmla="*/ 0 w 1685925"/>
              <a:gd name="connsiteY13" fmla="*/ 523422 h 1916238"/>
              <a:gd name="connsiteX14" fmla="*/ 49062 w 1685925"/>
              <a:gd name="connsiteY14" fmla="*/ 443068 h 1916238"/>
              <a:gd name="connsiteX15" fmla="*/ 798362 w 1685925"/>
              <a:gd name="connsiteY15" fmla="*/ 10045 h 1916238"/>
              <a:gd name="connsiteX16" fmla="*/ 843520 w 1685925"/>
              <a:gd name="connsiteY16" fmla="*/ 0 h 191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85925" h="1916238">
                <a:moveTo>
                  <a:pt x="843520" y="0"/>
                </a:moveTo>
                <a:cubicBezTo>
                  <a:pt x="859688" y="0"/>
                  <a:pt x="876414" y="3348"/>
                  <a:pt x="892024" y="10045"/>
                </a:cubicBezTo>
                <a:cubicBezTo>
                  <a:pt x="892024" y="10045"/>
                  <a:pt x="892024" y="10045"/>
                  <a:pt x="1636864" y="443068"/>
                </a:cubicBezTo>
                <a:cubicBezTo>
                  <a:pt x="1668085" y="460924"/>
                  <a:pt x="1681465" y="492173"/>
                  <a:pt x="1685925" y="523422"/>
                </a:cubicBezTo>
                <a:cubicBezTo>
                  <a:pt x="1685925" y="523422"/>
                  <a:pt x="1685925" y="523422"/>
                  <a:pt x="1685925" y="527886"/>
                </a:cubicBezTo>
                <a:cubicBezTo>
                  <a:pt x="1685925" y="527886"/>
                  <a:pt x="1685925" y="527886"/>
                  <a:pt x="1685925" y="1389468"/>
                </a:cubicBezTo>
                <a:cubicBezTo>
                  <a:pt x="1685925" y="1389468"/>
                  <a:pt x="1685925" y="1393932"/>
                  <a:pt x="1685925" y="1393932"/>
                </a:cubicBezTo>
                <a:cubicBezTo>
                  <a:pt x="1681465" y="1425181"/>
                  <a:pt x="1668085" y="1456430"/>
                  <a:pt x="1636864" y="1469823"/>
                </a:cubicBezTo>
                <a:cubicBezTo>
                  <a:pt x="1636864" y="1469823"/>
                  <a:pt x="1636864" y="1469823"/>
                  <a:pt x="887564" y="1902846"/>
                </a:cubicBezTo>
                <a:cubicBezTo>
                  <a:pt x="860803" y="1920702"/>
                  <a:pt x="825122" y="1920702"/>
                  <a:pt x="793901" y="1902846"/>
                </a:cubicBezTo>
                <a:cubicBezTo>
                  <a:pt x="793901" y="1902846"/>
                  <a:pt x="793901" y="1902846"/>
                  <a:pt x="49062" y="1469823"/>
                </a:cubicBezTo>
                <a:cubicBezTo>
                  <a:pt x="17841" y="1456430"/>
                  <a:pt x="0" y="1425181"/>
                  <a:pt x="0" y="1393932"/>
                </a:cubicBezTo>
                <a:cubicBezTo>
                  <a:pt x="0" y="1389468"/>
                  <a:pt x="0" y="1389468"/>
                  <a:pt x="0" y="1389468"/>
                </a:cubicBezTo>
                <a:cubicBezTo>
                  <a:pt x="0" y="1389468"/>
                  <a:pt x="0" y="1389468"/>
                  <a:pt x="0" y="523422"/>
                </a:cubicBezTo>
                <a:cubicBezTo>
                  <a:pt x="0" y="492173"/>
                  <a:pt x="17841" y="460924"/>
                  <a:pt x="49062" y="443068"/>
                </a:cubicBezTo>
                <a:cubicBezTo>
                  <a:pt x="49062" y="443068"/>
                  <a:pt x="49062" y="443068"/>
                  <a:pt x="798362" y="10045"/>
                </a:cubicBezTo>
                <a:cubicBezTo>
                  <a:pt x="811742" y="3348"/>
                  <a:pt x="827352" y="0"/>
                  <a:pt x="84352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pPr lvl="0"/>
            <a:endParaRPr lang="en-US" noProof="0" dirty="0">
              <a:sym typeface="Arial" panose="020B0604020202020204" pitchFamily="34" charset="0"/>
            </a:endParaRPr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DB04059D-D708-124A-8B94-13DABDA114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7206" y="2956264"/>
            <a:ext cx="1513743" cy="1723983"/>
          </a:xfrm>
          <a:custGeom>
            <a:avLst/>
            <a:gdLst>
              <a:gd name="connsiteX0" fmla="*/ 842254 w 1681163"/>
              <a:gd name="connsiteY0" fmla="*/ 0 h 1914656"/>
              <a:gd name="connsiteX1" fmla="*/ 887405 w 1681163"/>
              <a:gd name="connsiteY1" fmla="*/ 13381 h 1914656"/>
              <a:gd name="connsiteX2" fmla="*/ 1636570 w 1681163"/>
              <a:gd name="connsiteY2" fmla="*/ 446047 h 1914656"/>
              <a:gd name="connsiteX3" fmla="*/ 1681163 w 1681163"/>
              <a:gd name="connsiteY3" fmla="*/ 526335 h 1914656"/>
              <a:gd name="connsiteX4" fmla="*/ 1681163 w 1681163"/>
              <a:gd name="connsiteY4" fmla="*/ 1391667 h 1914656"/>
              <a:gd name="connsiteX5" fmla="*/ 1636570 w 1681163"/>
              <a:gd name="connsiteY5" fmla="*/ 1471955 h 1914656"/>
              <a:gd name="connsiteX6" fmla="*/ 887405 w 1681163"/>
              <a:gd name="connsiteY6" fmla="*/ 1904621 h 1914656"/>
              <a:gd name="connsiteX7" fmla="*/ 793759 w 1681163"/>
              <a:gd name="connsiteY7" fmla="*/ 1904621 h 1914656"/>
              <a:gd name="connsiteX8" fmla="*/ 44593 w 1681163"/>
              <a:gd name="connsiteY8" fmla="*/ 1471955 h 1914656"/>
              <a:gd name="connsiteX9" fmla="*/ 0 w 1681163"/>
              <a:gd name="connsiteY9" fmla="*/ 1391667 h 1914656"/>
              <a:gd name="connsiteX10" fmla="*/ 0 w 1681163"/>
              <a:gd name="connsiteY10" fmla="*/ 526335 h 1914656"/>
              <a:gd name="connsiteX11" fmla="*/ 44593 w 1681163"/>
              <a:gd name="connsiteY11" fmla="*/ 446047 h 1914656"/>
              <a:gd name="connsiteX12" fmla="*/ 793759 w 1681163"/>
              <a:gd name="connsiteY12" fmla="*/ 13381 h 1914656"/>
              <a:gd name="connsiteX13" fmla="*/ 842254 w 1681163"/>
              <a:gd name="connsiteY13" fmla="*/ 0 h 191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1163" h="1914656">
                <a:moveTo>
                  <a:pt x="842254" y="0"/>
                </a:moveTo>
                <a:cubicBezTo>
                  <a:pt x="858419" y="0"/>
                  <a:pt x="874027" y="4460"/>
                  <a:pt x="887405" y="13381"/>
                </a:cubicBezTo>
                <a:cubicBezTo>
                  <a:pt x="887405" y="13381"/>
                  <a:pt x="887405" y="13381"/>
                  <a:pt x="1636570" y="446047"/>
                </a:cubicBezTo>
                <a:cubicBezTo>
                  <a:pt x="1663326" y="463889"/>
                  <a:pt x="1681163" y="490651"/>
                  <a:pt x="1681163" y="526335"/>
                </a:cubicBezTo>
                <a:cubicBezTo>
                  <a:pt x="1681163" y="526335"/>
                  <a:pt x="1681163" y="526335"/>
                  <a:pt x="1681163" y="1391667"/>
                </a:cubicBezTo>
                <a:cubicBezTo>
                  <a:pt x="1681163" y="1427350"/>
                  <a:pt x="1663326" y="1454113"/>
                  <a:pt x="1636570" y="1471955"/>
                </a:cubicBezTo>
                <a:cubicBezTo>
                  <a:pt x="1636570" y="1471955"/>
                  <a:pt x="1636570" y="1471955"/>
                  <a:pt x="887405" y="1904621"/>
                </a:cubicBezTo>
                <a:cubicBezTo>
                  <a:pt x="856189" y="1918002"/>
                  <a:pt x="820515" y="1918002"/>
                  <a:pt x="793759" y="1904621"/>
                </a:cubicBezTo>
                <a:cubicBezTo>
                  <a:pt x="793759" y="1904621"/>
                  <a:pt x="793759" y="1904621"/>
                  <a:pt x="44593" y="1471955"/>
                </a:cubicBezTo>
                <a:cubicBezTo>
                  <a:pt x="17837" y="1454113"/>
                  <a:pt x="0" y="1427350"/>
                  <a:pt x="0" y="1391667"/>
                </a:cubicBezTo>
                <a:cubicBezTo>
                  <a:pt x="0" y="1391667"/>
                  <a:pt x="0" y="1391667"/>
                  <a:pt x="0" y="526335"/>
                </a:cubicBezTo>
                <a:cubicBezTo>
                  <a:pt x="0" y="490651"/>
                  <a:pt x="17837" y="459428"/>
                  <a:pt x="44593" y="446047"/>
                </a:cubicBezTo>
                <a:cubicBezTo>
                  <a:pt x="44593" y="446047"/>
                  <a:pt x="44593" y="446047"/>
                  <a:pt x="793759" y="13381"/>
                </a:cubicBezTo>
                <a:cubicBezTo>
                  <a:pt x="809367" y="4460"/>
                  <a:pt x="826089" y="0"/>
                  <a:pt x="84225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pPr lvl="0"/>
            <a:endParaRPr lang="en-US" noProof="0">
              <a:sym typeface="Arial" panose="020B0604020202020204" pitchFamily="34" charset="0"/>
            </a:endParaRP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522DF5D4-3841-B842-B669-EAB2B24884A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4705" y="1582077"/>
            <a:ext cx="1516601" cy="1727266"/>
          </a:xfrm>
          <a:custGeom>
            <a:avLst/>
            <a:gdLst>
              <a:gd name="connsiteX0" fmla="*/ 842726 w 1684338"/>
              <a:gd name="connsiteY0" fmla="*/ 0 h 1918303"/>
              <a:gd name="connsiteX1" fmla="*/ 891184 w 1684338"/>
              <a:gd name="connsiteY1" fmla="*/ 13384 h 1918303"/>
              <a:gd name="connsiteX2" fmla="*/ 1639779 w 1684338"/>
              <a:gd name="connsiteY2" fmla="*/ 446117 h 1918303"/>
              <a:gd name="connsiteX3" fmla="*/ 1684338 w 1684338"/>
              <a:gd name="connsiteY3" fmla="*/ 526418 h 1918303"/>
              <a:gd name="connsiteX4" fmla="*/ 1684338 w 1684338"/>
              <a:gd name="connsiteY4" fmla="*/ 1391885 h 1918303"/>
              <a:gd name="connsiteX5" fmla="*/ 1684338 w 1684338"/>
              <a:gd name="connsiteY5" fmla="*/ 1396346 h 1918303"/>
              <a:gd name="connsiteX6" fmla="*/ 1635323 w 1684338"/>
              <a:gd name="connsiteY6" fmla="*/ 1472186 h 1918303"/>
              <a:gd name="connsiteX7" fmla="*/ 891184 w 1684338"/>
              <a:gd name="connsiteY7" fmla="*/ 1904920 h 1918303"/>
              <a:gd name="connsiteX8" fmla="*/ 797610 w 1684338"/>
              <a:gd name="connsiteY8" fmla="*/ 1904920 h 1918303"/>
              <a:gd name="connsiteX9" fmla="*/ 49015 w 1684338"/>
              <a:gd name="connsiteY9" fmla="*/ 1472186 h 1918303"/>
              <a:gd name="connsiteX10" fmla="*/ 0 w 1684338"/>
              <a:gd name="connsiteY10" fmla="*/ 1396346 h 1918303"/>
              <a:gd name="connsiteX11" fmla="*/ 0 w 1684338"/>
              <a:gd name="connsiteY11" fmla="*/ 1391885 h 1918303"/>
              <a:gd name="connsiteX12" fmla="*/ 0 w 1684338"/>
              <a:gd name="connsiteY12" fmla="*/ 526418 h 1918303"/>
              <a:gd name="connsiteX13" fmla="*/ 49015 w 1684338"/>
              <a:gd name="connsiteY13" fmla="*/ 446117 h 1918303"/>
              <a:gd name="connsiteX14" fmla="*/ 797610 w 1684338"/>
              <a:gd name="connsiteY14" fmla="*/ 13384 h 1918303"/>
              <a:gd name="connsiteX15" fmla="*/ 842726 w 1684338"/>
              <a:gd name="connsiteY15" fmla="*/ 0 h 191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4338" h="1918303">
                <a:moveTo>
                  <a:pt x="842726" y="0"/>
                </a:moveTo>
                <a:cubicBezTo>
                  <a:pt x="858879" y="0"/>
                  <a:pt x="875589" y="4461"/>
                  <a:pt x="891184" y="13384"/>
                </a:cubicBezTo>
                <a:cubicBezTo>
                  <a:pt x="891184" y="13384"/>
                  <a:pt x="891184" y="13384"/>
                  <a:pt x="1639779" y="446117"/>
                </a:cubicBezTo>
                <a:cubicBezTo>
                  <a:pt x="1666515" y="463962"/>
                  <a:pt x="1684338" y="490729"/>
                  <a:pt x="1684338" y="526418"/>
                </a:cubicBezTo>
                <a:cubicBezTo>
                  <a:pt x="1684338" y="526418"/>
                  <a:pt x="1684338" y="526418"/>
                  <a:pt x="1684338" y="1391885"/>
                </a:cubicBezTo>
                <a:cubicBezTo>
                  <a:pt x="1684338" y="1391885"/>
                  <a:pt x="1684338" y="1391885"/>
                  <a:pt x="1684338" y="1396346"/>
                </a:cubicBezTo>
                <a:cubicBezTo>
                  <a:pt x="1684338" y="1427574"/>
                  <a:pt x="1666515" y="1454341"/>
                  <a:pt x="1635323" y="1472186"/>
                </a:cubicBezTo>
                <a:cubicBezTo>
                  <a:pt x="1635323" y="1472186"/>
                  <a:pt x="1635323" y="1472186"/>
                  <a:pt x="891184" y="1904920"/>
                </a:cubicBezTo>
                <a:cubicBezTo>
                  <a:pt x="859993" y="1922764"/>
                  <a:pt x="824346" y="1922764"/>
                  <a:pt x="797610" y="1904920"/>
                </a:cubicBezTo>
                <a:cubicBezTo>
                  <a:pt x="797610" y="1904920"/>
                  <a:pt x="797610" y="1904920"/>
                  <a:pt x="49015" y="1472186"/>
                </a:cubicBezTo>
                <a:cubicBezTo>
                  <a:pt x="22280" y="1454341"/>
                  <a:pt x="4456" y="1427574"/>
                  <a:pt x="0" y="1396346"/>
                </a:cubicBezTo>
                <a:cubicBezTo>
                  <a:pt x="0" y="1391885"/>
                  <a:pt x="0" y="1391885"/>
                  <a:pt x="0" y="1391885"/>
                </a:cubicBezTo>
                <a:cubicBezTo>
                  <a:pt x="0" y="1391885"/>
                  <a:pt x="0" y="1391885"/>
                  <a:pt x="0" y="526418"/>
                </a:cubicBezTo>
                <a:cubicBezTo>
                  <a:pt x="0" y="490729"/>
                  <a:pt x="17824" y="459501"/>
                  <a:pt x="49015" y="446117"/>
                </a:cubicBezTo>
                <a:cubicBezTo>
                  <a:pt x="49015" y="446117"/>
                  <a:pt x="49015" y="446117"/>
                  <a:pt x="797610" y="13384"/>
                </a:cubicBezTo>
                <a:cubicBezTo>
                  <a:pt x="810978" y="4461"/>
                  <a:pt x="826574" y="0"/>
                  <a:pt x="84272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pPr lvl="0"/>
            <a:endParaRPr lang="en-US" noProof="0">
              <a:sym typeface="Arial" panose="020B0604020202020204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1027499-C9E3-8548-8FBC-78941EF462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29420" y="3159416"/>
            <a:ext cx="2096188" cy="33019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 b="1"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228A74F-7B93-D943-82B0-8343919458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29419" y="3530144"/>
            <a:ext cx="2096188" cy="83701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200" b="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65CB2F3-15F0-3E43-B31D-6C9C088E0D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91103" y="4665557"/>
            <a:ext cx="2096188" cy="33019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 b="1"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D020D3E-41A4-EE48-83A1-3EB72DA9DE5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91102" y="5040300"/>
            <a:ext cx="2096188" cy="83701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200" b="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3878CF7-1CA8-C440-945A-B798D030828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650684" y="4665557"/>
            <a:ext cx="2096188" cy="33019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400" b="1"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0E46CDA-548D-1740-8F6B-9D106919408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50683" y="5040300"/>
            <a:ext cx="2096188" cy="837011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200" b="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ABC3F94-D47A-5D4F-8D96-3182F8E057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15636"/>
            <a:ext cx="9144000" cy="8645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F3F02D0-886D-4249-A02F-E68B78D8BB8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42702" y="3178320"/>
            <a:ext cx="2096188" cy="33019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400" b="1"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573D9D7-457A-DD4B-88F0-A2E27C7785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42701" y="3553063"/>
            <a:ext cx="2096188" cy="837011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200" b="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585A003-7E10-394C-9451-14BC006D027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20362" y="1672519"/>
            <a:ext cx="2096188" cy="33019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 b="1"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7740C24E-AAB8-FF48-9C60-B95B27CFC2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20361" y="2047262"/>
            <a:ext cx="2096188" cy="83701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200" b="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B437849-11B4-F94C-A5F9-36CC060E16F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679943" y="1672519"/>
            <a:ext cx="2096188" cy="33019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400" b="1"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6568BF2-61A6-F546-9E6F-EE2BE1F3D4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79942" y="2047262"/>
            <a:ext cx="2096188" cy="837011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200" b="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7A57D7-55ED-87AA-18DB-7B7DBDA2C0EA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DAA9D0-0631-20E3-101E-A3132D19A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4AEBB2D-9D85-45CB-DCBB-7AEA8AD1C6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31891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574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23232" y="755904"/>
            <a:ext cx="3633216" cy="510184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5AE319A-ED31-1845-9EA7-511CA9E0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2312962"/>
            <a:ext cx="2634932" cy="127066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D7EB90B-0CAD-5145-9BBF-13BEC4ED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808881"/>
            <a:ext cx="2634932" cy="204886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2DC79B-AFEE-DB4C-9F42-F40E50946608}"/>
              </a:ext>
            </a:extLst>
          </p:cNvPr>
          <p:cNvSpPr/>
          <p:nvPr userDrawn="1"/>
        </p:nvSpPr>
        <p:spPr>
          <a:xfrm flipH="1">
            <a:off x="4022409" y="2840895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1FC098-78EC-9A45-87E6-9A8FE868B779}"/>
              </a:ext>
            </a:extLst>
          </p:cNvPr>
          <p:cNvCxnSpPr>
            <a:cxnSpLocks/>
          </p:cNvCxnSpPr>
          <p:nvPr userDrawn="1"/>
        </p:nvCxnSpPr>
        <p:spPr>
          <a:xfrm>
            <a:off x="4022410" y="972415"/>
            <a:ext cx="0" cy="474624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097720-7236-E500-7EF2-4AABFF896722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14FDB-6815-55A3-1F90-0691F81F6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460F08-D293-57F6-C4BA-65C000D07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831307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507902" y="3334302"/>
            <a:ext cx="3749040" cy="2944368"/>
          </a:xfrm>
          <a:prstGeom prst="round1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4248039" y="3334302"/>
            <a:ext cx="3749040" cy="2944368"/>
          </a:xfrm>
          <a:prstGeom prst="round1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7988175" y="3334302"/>
            <a:ext cx="3749040" cy="2944368"/>
          </a:xfrm>
          <a:prstGeom prst="round1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5" name="Body Level One…">
            <a:extLst>
              <a:ext uri="{FF2B5EF4-FFF2-40B4-BE49-F238E27FC236}">
                <a16:creationId xmlns:a16="http://schemas.microsoft.com/office/drawing/2014/main" id="{3582778A-285C-2C4D-BD96-01B413CDBD5D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023104" y="833206"/>
            <a:ext cx="6622358" cy="20444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800"/>
            </a:lvl1pPr>
            <a:lvl2pPr marL="0" indent="114300">
              <a:spcBef>
                <a:spcPts val="0"/>
              </a:spcBef>
              <a:buSzTx/>
              <a:buNone/>
              <a:defRPr sz="1600"/>
            </a:lvl2pPr>
            <a:lvl3pPr marL="0" indent="228600">
              <a:spcBef>
                <a:spcPts val="0"/>
              </a:spcBef>
              <a:buSzTx/>
              <a:buNone/>
              <a:defRPr sz="1400"/>
            </a:lvl3pPr>
            <a:lvl4pPr marL="0" indent="342900">
              <a:spcBef>
                <a:spcPts val="0"/>
              </a:spcBef>
              <a:buSzTx/>
              <a:buNone/>
              <a:defRPr sz="1200"/>
            </a:lvl4pPr>
            <a:lvl5pPr marL="0" indent="457200">
              <a:spcBef>
                <a:spcPts val="0"/>
              </a:spcBef>
              <a:buSzTx/>
              <a:buNone/>
              <a:defRPr sz="12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1E2F477E-947E-2C4F-9F2A-4AF996F5A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538" y="833205"/>
            <a:ext cx="3699641" cy="204446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43D67A-2453-9846-A7FD-C0DE73B45185}"/>
              </a:ext>
            </a:extLst>
          </p:cNvPr>
          <p:cNvSpPr/>
          <p:nvPr userDrawn="1"/>
        </p:nvSpPr>
        <p:spPr>
          <a:xfrm flipH="1">
            <a:off x="4611782" y="1346428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EBA097-3DF3-5D4E-B6E1-E69B403D2478}"/>
              </a:ext>
            </a:extLst>
          </p:cNvPr>
          <p:cNvCxnSpPr>
            <a:cxnSpLocks/>
          </p:cNvCxnSpPr>
          <p:nvPr userDrawn="1"/>
        </p:nvCxnSpPr>
        <p:spPr>
          <a:xfrm>
            <a:off x="4611784" y="824469"/>
            <a:ext cx="0" cy="205320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DD236C-6383-4D39-3A39-0FF26A053894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D20A9B-FB1D-01EA-BFEB-7BCF97209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83B826-99AB-3391-FB3E-4D8D5920C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2060917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415636"/>
            <a:ext cx="10668000" cy="864525"/>
          </a:xfrm>
          <a:prstGeom prst="rect">
            <a:avLst/>
          </a:prstGeom>
        </p:spPr>
        <p:txBody>
          <a:bodyPr anchor="b"/>
          <a:lstStyle>
            <a:lvl1pPr algn="ctr">
              <a:defRPr sz="4800" b="1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1280160"/>
            <a:ext cx="10668000" cy="406972"/>
          </a:xfrm>
        </p:spPr>
        <p:txBody>
          <a:bodyPr>
            <a:noAutofit/>
          </a:bodyPr>
          <a:lstStyle>
            <a:lvl1pPr marL="0" indent="0" algn="ctr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Description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26950E-AC26-72F5-EB19-721DB259DCC5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BF3E1-E8A7-EB0F-AB48-D424017FA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436D0AB-2064-DAC4-D09D-DBC96A7E5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3197481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6ACE3FF-2973-7945-9B0E-B5A43BBC7B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415636"/>
            <a:ext cx="10668000" cy="864525"/>
          </a:xfrm>
          <a:prstGeom prst="rect">
            <a:avLst/>
          </a:prstGeom>
        </p:spPr>
        <p:txBody>
          <a:bodyPr anchor="b"/>
          <a:lstStyle>
            <a:lvl1pPr algn="ctr">
              <a:defRPr sz="4800" b="1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0A27F48-C4AD-154C-9BAC-3EC9ABE83F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1280160"/>
            <a:ext cx="10668000" cy="355457"/>
          </a:xfrm>
        </p:spPr>
        <p:txBody>
          <a:bodyPr>
            <a:noAutofit/>
          </a:bodyPr>
          <a:lstStyle>
            <a:lvl1pPr marL="0" indent="0" algn="ctr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Description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5998F3-1130-A9B7-9C3C-B4B6D1AEB5C1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664CB6-23DB-FFB3-AE80-15A1C49CC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7F5C3E-0192-E068-705F-D2A8F0203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561832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9789" y="577146"/>
            <a:ext cx="7295681" cy="10499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 b="1" i="0">
                <a:latin typeface="Raleway" panose="020B0003030101060003" pitchFamily="34" charset="0"/>
                <a:ea typeface="Source Sans Pro" charset="0"/>
                <a:cs typeface="Raleway" panose="020B00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328191C-9AF5-E147-A2F1-E82D25753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640772"/>
            <a:ext cx="7295683" cy="574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15403-2038-5844-B3FE-C25D956066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64323" y="2736610"/>
            <a:ext cx="936393" cy="986224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54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54B87E4-C05D-9446-80F0-08B4E4CB310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32365" y="3258216"/>
            <a:ext cx="2538730" cy="464618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49C192B-17DD-5548-B126-2673D90648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32365" y="2942639"/>
            <a:ext cx="2538730" cy="272674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4A8CE40-A35D-0342-9CD0-C9AC632F1E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64323" y="4260610"/>
            <a:ext cx="936393" cy="986224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54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D722E50-D4B1-8547-82D2-32070A7622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32365" y="4782216"/>
            <a:ext cx="2538730" cy="464618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DBD1AC8-2235-374A-B099-261FD97FC4F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32365" y="4466639"/>
            <a:ext cx="2538730" cy="272674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8E9EDDF-E785-6140-8B28-07D10A089D4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63871" y="2736610"/>
            <a:ext cx="936393" cy="986224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54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0D0E3C6-6E46-EE4B-B6FF-73EF454C11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31913" y="3258216"/>
            <a:ext cx="2538730" cy="464618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55A2646-6189-754B-B7A9-8D2C2E1473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31913" y="2942639"/>
            <a:ext cx="2538730" cy="272674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E6E8038-0D3C-074E-8376-B48D381511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63871" y="4260610"/>
            <a:ext cx="936393" cy="986224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54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1884AF6-A44E-FD4A-AC06-83EB23B5B0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31913" y="4782216"/>
            <a:ext cx="2538730" cy="464618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5955730-90BB-CB43-BC79-7A566B5F19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1913" y="4466639"/>
            <a:ext cx="2538730" cy="272674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20A308-BB31-4347-BECB-18754D32ED58}"/>
              </a:ext>
            </a:extLst>
          </p:cNvPr>
          <p:cNvSpPr/>
          <p:nvPr userDrawn="1"/>
        </p:nvSpPr>
        <p:spPr>
          <a:xfrm flipH="1">
            <a:off x="6044623" y="3417980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7011A4-823B-214E-A5C2-5AF18093409B}"/>
              </a:ext>
            </a:extLst>
          </p:cNvPr>
          <p:cNvCxnSpPr>
            <a:cxnSpLocks/>
          </p:cNvCxnSpPr>
          <p:nvPr userDrawn="1"/>
        </p:nvCxnSpPr>
        <p:spPr>
          <a:xfrm>
            <a:off x="6044623" y="2682820"/>
            <a:ext cx="0" cy="267532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62ECCC9-DC9E-1F45-AD61-13D150B3F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/>
                </a:solidFill>
                <a:latin typeface="Raleway" panose="020B0003030101060003" pitchFamily="34" charset="0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0569914-73C0-8141-BE46-76599EF0B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latin typeface="Raleway" panose="020B0003030101060003" pitchFamily="34" charset="0"/>
              </a:defRPr>
            </a:lvl1pPr>
          </a:lstStyle>
          <a:p>
            <a:r>
              <a:rPr lang="en-US"/>
              <a:t>Footer info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287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9789" y="577146"/>
            <a:ext cx="7295681" cy="10499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 b="1" i="0">
                <a:latin typeface="Raleway" panose="020B0003030101060003" pitchFamily="34" charset="0"/>
                <a:ea typeface="Source Sans Pro" charset="0"/>
                <a:cs typeface="Raleway" panose="020B00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328191C-9AF5-E147-A2F1-E82D25753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650022"/>
            <a:ext cx="7295683" cy="4703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15403-2038-5844-B3FE-C25D956066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7429" y="2157481"/>
            <a:ext cx="936393" cy="986224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54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54B87E4-C05D-9446-80F0-08B4E4CB310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05471" y="2653013"/>
            <a:ext cx="2538730" cy="493559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49C192B-17DD-5548-B126-2673D90648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05471" y="2355876"/>
            <a:ext cx="2538730" cy="272674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1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4A8CE40-A35D-0342-9CD0-C9AC632F1E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37429" y="3517178"/>
            <a:ext cx="936393" cy="986224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54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D722E50-D4B1-8547-82D2-32070A7622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05471" y="4012710"/>
            <a:ext cx="2538730" cy="493559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DBD1AC8-2235-374A-B099-261FD97FC4F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05471" y="3715573"/>
            <a:ext cx="2538730" cy="272674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1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8E9EDDF-E785-6140-8B28-07D10A089D4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36977" y="2157481"/>
            <a:ext cx="936393" cy="986224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54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0D0E3C6-6E46-EE4B-B6FF-73EF454C11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05019" y="2655607"/>
            <a:ext cx="2538730" cy="493559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55A2646-6189-754B-B7A9-8D2C2E1473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05019" y="2358470"/>
            <a:ext cx="2538730" cy="272674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1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E6E8038-0D3C-074E-8376-B48D381511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36977" y="3517178"/>
            <a:ext cx="936393" cy="986224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54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1884AF6-A44E-FD4A-AC06-83EB23B5B0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05019" y="4015304"/>
            <a:ext cx="2538730" cy="493559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5955730-90BB-CB43-BC79-7A566B5F19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05019" y="3718167"/>
            <a:ext cx="2538730" cy="272674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1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20A308-BB31-4347-BECB-18754D32ED58}"/>
              </a:ext>
            </a:extLst>
          </p:cNvPr>
          <p:cNvSpPr/>
          <p:nvPr userDrawn="1"/>
        </p:nvSpPr>
        <p:spPr>
          <a:xfrm flipH="1">
            <a:off x="6017729" y="3501532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7011A4-823B-214E-A5C2-5AF18093409B}"/>
              </a:ext>
            </a:extLst>
          </p:cNvPr>
          <p:cNvCxnSpPr>
            <a:cxnSpLocks/>
          </p:cNvCxnSpPr>
          <p:nvPr userDrawn="1"/>
        </p:nvCxnSpPr>
        <p:spPr>
          <a:xfrm>
            <a:off x="6017729" y="2149251"/>
            <a:ext cx="0" cy="3713846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62ECCC9-DC9E-1F45-AD61-13D150B3F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/>
                </a:solidFill>
                <a:latin typeface="Raleway" panose="020B0003030101060003" pitchFamily="34" charset="0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0569914-73C0-8141-BE46-76599EF0B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latin typeface="Raleway" panose="020B0003030101060003" pitchFamily="34" charset="0"/>
              </a:defRPr>
            </a:lvl1pPr>
          </a:lstStyle>
          <a:p>
            <a:r>
              <a:rPr lang="en-US"/>
              <a:t>Footer info here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1227645-A0AD-814B-9B43-A92366B577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37429" y="4876874"/>
            <a:ext cx="936393" cy="986224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54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E3DD471-4026-AB48-957D-109FD11AF6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805471" y="5372406"/>
            <a:ext cx="2538730" cy="493559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4B24ECB-52DD-CF41-8181-5DBBE4CD88C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805471" y="5075269"/>
            <a:ext cx="2538730" cy="272674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1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0D82BE3-CD27-304E-8C95-0F7D37FF88E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36977" y="4876874"/>
            <a:ext cx="936393" cy="986224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54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8C79F8C-56DA-A447-9667-E6ECAE526B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05019" y="5375000"/>
            <a:ext cx="2538730" cy="493559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0367EFF-01EA-4A4E-A0C5-6A28E83CC3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05019" y="5077863"/>
            <a:ext cx="2538730" cy="272674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100" b="1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625274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>
            <a:extLst>
              <a:ext uri="{FF2B5EF4-FFF2-40B4-BE49-F238E27FC236}">
                <a16:creationId xmlns:a16="http://schemas.microsoft.com/office/drawing/2014/main" id="{E1674E06-1489-B735-A55D-34C5B4F7EBB1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023104" y="669379"/>
            <a:ext cx="6622358" cy="33488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800"/>
            </a:lvl1pPr>
            <a:lvl2pPr marL="0" indent="114300">
              <a:spcBef>
                <a:spcPts val="0"/>
              </a:spcBef>
              <a:buSzTx/>
              <a:buNone/>
              <a:defRPr sz="2000"/>
            </a:lvl2pPr>
            <a:lvl3pPr marL="0" indent="228600">
              <a:spcBef>
                <a:spcPts val="0"/>
              </a:spcBef>
              <a:buSzTx/>
              <a:buNone/>
              <a:defRPr sz="1800"/>
            </a:lvl3pPr>
            <a:lvl4pPr marL="0" indent="342900">
              <a:spcBef>
                <a:spcPts val="0"/>
              </a:spcBef>
              <a:buSzTx/>
              <a:buNone/>
              <a:defRPr sz="1600"/>
            </a:lvl4pPr>
            <a:lvl5pPr marL="0" indent="457200">
              <a:spcBef>
                <a:spcPts val="0"/>
              </a:spcBef>
              <a:buSzTx/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E1AB8C7C-6D02-691A-A3C5-583DF53C23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538" y="669377"/>
            <a:ext cx="3699641" cy="334883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0879C9-A861-6814-3893-0954D447FD9B}"/>
              </a:ext>
            </a:extLst>
          </p:cNvPr>
          <p:cNvSpPr/>
          <p:nvPr userDrawn="1"/>
        </p:nvSpPr>
        <p:spPr>
          <a:xfrm flipH="1">
            <a:off x="4611782" y="1924687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86466F-0DFB-3642-5CA6-4316AB4993ED}"/>
              </a:ext>
            </a:extLst>
          </p:cNvPr>
          <p:cNvCxnSpPr>
            <a:cxnSpLocks/>
          </p:cNvCxnSpPr>
          <p:nvPr userDrawn="1"/>
        </p:nvCxnSpPr>
        <p:spPr>
          <a:xfrm>
            <a:off x="4611784" y="669376"/>
            <a:ext cx="45717" cy="334883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DCB25629-C211-B60E-49ED-0A87A5A919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768" y="4365938"/>
            <a:ext cx="12051792" cy="1926814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E9EE77-F818-3093-42B6-1B70AE484104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6F4F7A-FA0C-688A-E71D-F5A6F3551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A6BEFD-7B43-5173-F3D5-17B5E8A94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390207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400D61CB-2DC0-2BFE-955C-89D9BF9EECB2}"/>
              </a:ext>
            </a:extLst>
          </p:cNvPr>
          <p:cNvSpPr/>
          <p:nvPr userDrawn="1"/>
        </p:nvSpPr>
        <p:spPr>
          <a:xfrm rot="16200000">
            <a:off x="4133641" y="-2718990"/>
            <a:ext cx="3857184" cy="12124461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Lato" panose="020F0502020204030203" pitchFamily="34" charset="77"/>
            </a:endParaRPr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6030B85D-B413-944B-A5F5-F398C6F2A38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234" y="4215963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24A6B175-ADE0-2549-887D-18BD5B319D4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479582" y="4215963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6EC674B-244B-9342-8688-21314683C1B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891930" y="4215963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BD2C0E22-8DA4-4442-B397-66A3CB4ECCC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04278" y="4215963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CCAF16AE-F888-EF41-BC3B-A965C1B2525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716626" y="4215963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194B43D3-FED1-D644-878C-4767D461BD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234" y="2139737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95FD185B-38BC-A74B-BEE3-1A334FC00DA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79582" y="2139737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1B4C8E29-6466-E34F-AEA0-7F04CC74D8B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891930" y="2139737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19">
            <a:extLst>
              <a:ext uri="{FF2B5EF4-FFF2-40B4-BE49-F238E27FC236}">
                <a16:creationId xmlns:a16="http://schemas.microsoft.com/office/drawing/2014/main" id="{80F33A5B-1BBA-DB4F-A446-713964F123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04278" y="2139737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6" name="Picture Placeholder 19">
            <a:extLst>
              <a:ext uri="{FF2B5EF4-FFF2-40B4-BE49-F238E27FC236}">
                <a16:creationId xmlns:a16="http://schemas.microsoft.com/office/drawing/2014/main" id="{F1841199-407A-6D49-AA14-7B86DB93990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716626" y="2139737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7" name="Picture Placeholder 19">
            <a:extLst>
              <a:ext uri="{FF2B5EF4-FFF2-40B4-BE49-F238E27FC236}">
                <a16:creationId xmlns:a16="http://schemas.microsoft.com/office/drawing/2014/main" id="{624260D0-E80D-4249-8EE3-44BA0964457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234" y="72642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8" name="Picture Placeholder 19">
            <a:extLst>
              <a:ext uri="{FF2B5EF4-FFF2-40B4-BE49-F238E27FC236}">
                <a16:creationId xmlns:a16="http://schemas.microsoft.com/office/drawing/2014/main" id="{D0DCDF7F-F67F-9041-9228-6599B1EE9B6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479582" y="72642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19">
            <a:extLst>
              <a:ext uri="{FF2B5EF4-FFF2-40B4-BE49-F238E27FC236}">
                <a16:creationId xmlns:a16="http://schemas.microsoft.com/office/drawing/2014/main" id="{4116A354-37DF-FB4C-AACE-92F15503711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891930" y="72642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19">
            <a:extLst>
              <a:ext uri="{FF2B5EF4-FFF2-40B4-BE49-F238E27FC236}">
                <a16:creationId xmlns:a16="http://schemas.microsoft.com/office/drawing/2014/main" id="{2546C09C-39AB-474E-9DC5-96774D09E0F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304278" y="72642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19">
            <a:extLst>
              <a:ext uri="{FF2B5EF4-FFF2-40B4-BE49-F238E27FC236}">
                <a16:creationId xmlns:a16="http://schemas.microsoft.com/office/drawing/2014/main" id="{39E52560-7F25-804E-A6DC-8260BAD2D3E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716626" y="72642"/>
            <a:ext cx="2404872" cy="205740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676393-1CD8-A7B6-7FE9-B556F659AF4F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6B395-E462-1674-8A31-0F4B005ED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72E2C2B-FAE1-BE51-2539-1BAB3DDD3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1118782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-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702233" y="72431"/>
            <a:ext cx="3427759" cy="207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284623" y="72431"/>
            <a:ext cx="3427759" cy="207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702233" y="2148608"/>
            <a:ext cx="3427759" cy="207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284623" y="2148608"/>
            <a:ext cx="3427759" cy="207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8702233" y="4224786"/>
            <a:ext cx="3427759" cy="207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5284623" y="4224786"/>
            <a:ext cx="3427759" cy="207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470DF8-E78C-4244-AEA6-D59B3B277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32115" y="824469"/>
            <a:ext cx="293110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92F371D-0D72-E640-B083-B5CD28D1C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932114" y="2453245"/>
            <a:ext cx="2931107" cy="3243263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8BBEF0-8FB5-B740-8937-6D692FC60C37}"/>
              </a:ext>
            </a:extLst>
          </p:cNvPr>
          <p:cNvSpPr/>
          <p:nvPr userDrawn="1"/>
        </p:nvSpPr>
        <p:spPr>
          <a:xfrm flipH="1">
            <a:off x="4573899" y="2692949"/>
            <a:ext cx="45719" cy="10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A6F341-B289-FA4A-AAAA-FB269E3E2DC7}"/>
              </a:ext>
            </a:extLst>
          </p:cNvPr>
          <p:cNvCxnSpPr>
            <a:cxnSpLocks/>
          </p:cNvCxnSpPr>
          <p:nvPr userDrawn="1"/>
        </p:nvCxnSpPr>
        <p:spPr>
          <a:xfrm>
            <a:off x="4573900" y="824469"/>
            <a:ext cx="0" cy="474624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1F9B009-3B47-8359-A98A-A90855688A4A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EB5E3-C18F-1AC9-11D1-F5CD350D4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F8EE57E-7E23-F307-05AC-C61CC2A05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24147087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54873F-A3BE-B634-7606-A9651045CCA3}"/>
              </a:ext>
            </a:extLst>
          </p:cNvPr>
          <p:cNvSpPr>
            <a:spLocks/>
          </p:cNvSpPr>
          <p:nvPr userDrawn="1"/>
        </p:nvSpPr>
        <p:spPr>
          <a:xfrm>
            <a:off x="53742" y="42864"/>
            <a:ext cx="1175289" cy="624535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1521A3F-3B6D-308F-E7F2-776F3E6EAF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56833" y="42864"/>
            <a:ext cx="9784047" cy="62453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B1C9EF-A470-7B98-7D33-EB19649B4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306" y="2261116"/>
            <a:ext cx="2551406" cy="74788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1B51C1-EE54-9042-085C-99122F44C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3306" y="3032693"/>
            <a:ext cx="2551406" cy="171961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C88A29-4AA8-FE2D-7E56-5D06E0BD294C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E6E297-7E13-6306-B803-D87251014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9F8C115-6EF8-FB77-5B09-5FCFA48CD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395311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2038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54873F-A3BE-B634-7606-A9651045CCA3}"/>
              </a:ext>
            </a:extLst>
          </p:cNvPr>
          <p:cNvSpPr>
            <a:spLocks/>
          </p:cNvSpPr>
          <p:nvPr userDrawn="1"/>
        </p:nvSpPr>
        <p:spPr>
          <a:xfrm>
            <a:off x="51118" y="42864"/>
            <a:ext cx="2803293" cy="624535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1521A3F-3B6D-308F-E7F2-776F3E6EAF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4411" y="42864"/>
            <a:ext cx="9273590" cy="62453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17FEE6-109A-B211-0284-071014861BE0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3A7BB-B985-D449-8886-31E90488E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BFAE0CF-0E80-1FE7-65D0-16E086F1E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71201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7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172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7557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1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  <p:sldLayoutId id="2147483726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45161" y="324096"/>
            <a:ext cx="3905865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AEEF"/>
                </a:solidFill>
                <a:latin typeface="Nexa Bold"/>
                <a:cs typeface="Nexa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8795" y="2641457"/>
            <a:ext cx="1105440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62626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59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53690">
        <a:defRPr>
          <a:latin typeface="+mn-lt"/>
          <a:ea typeface="+mn-ea"/>
          <a:cs typeface="+mn-cs"/>
        </a:defRPr>
      </a:lvl2pPr>
      <a:lvl3pPr marL="707380">
        <a:defRPr>
          <a:latin typeface="+mn-lt"/>
          <a:ea typeface="+mn-ea"/>
          <a:cs typeface="+mn-cs"/>
        </a:defRPr>
      </a:lvl3pPr>
      <a:lvl4pPr marL="1061070">
        <a:defRPr>
          <a:latin typeface="+mn-lt"/>
          <a:ea typeface="+mn-ea"/>
          <a:cs typeface="+mn-cs"/>
        </a:defRPr>
      </a:lvl4pPr>
      <a:lvl5pPr marL="1414760">
        <a:defRPr>
          <a:latin typeface="+mn-lt"/>
          <a:ea typeface="+mn-ea"/>
          <a:cs typeface="+mn-cs"/>
        </a:defRPr>
      </a:lvl5pPr>
      <a:lvl6pPr marL="1768450">
        <a:defRPr>
          <a:latin typeface="+mn-lt"/>
          <a:ea typeface="+mn-ea"/>
          <a:cs typeface="+mn-cs"/>
        </a:defRPr>
      </a:lvl6pPr>
      <a:lvl7pPr marL="2122140">
        <a:defRPr>
          <a:latin typeface="+mn-lt"/>
          <a:ea typeface="+mn-ea"/>
          <a:cs typeface="+mn-cs"/>
        </a:defRPr>
      </a:lvl7pPr>
      <a:lvl8pPr marL="2475829">
        <a:defRPr>
          <a:latin typeface="+mn-lt"/>
          <a:ea typeface="+mn-ea"/>
          <a:cs typeface="+mn-cs"/>
        </a:defRPr>
      </a:lvl8pPr>
      <a:lvl9pPr marL="28295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53690">
        <a:defRPr>
          <a:latin typeface="+mn-lt"/>
          <a:ea typeface="+mn-ea"/>
          <a:cs typeface="+mn-cs"/>
        </a:defRPr>
      </a:lvl2pPr>
      <a:lvl3pPr marL="707380">
        <a:defRPr>
          <a:latin typeface="+mn-lt"/>
          <a:ea typeface="+mn-ea"/>
          <a:cs typeface="+mn-cs"/>
        </a:defRPr>
      </a:lvl3pPr>
      <a:lvl4pPr marL="1061070">
        <a:defRPr>
          <a:latin typeface="+mn-lt"/>
          <a:ea typeface="+mn-ea"/>
          <a:cs typeface="+mn-cs"/>
        </a:defRPr>
      </a:lvl4pPr>
      <a:lvl5pPr marL="1414760">
        <a:defRPr>
          <a:latin typeface="+mn-lt"/>
          <a:ea typeface="+mn-ea"/>
          <a:cs typeface="+mn-cs"/>
        </a:defRPr>
      </a:lvl5pPr>
      <a:lvl6pPr marL="1768450">
        <a:defRPr>
          <a:latin typeface="+mn-lt"/>
          <a:ea typeface="+mn-ea"/>
          <a:cs typeface="+mn-cs"/>
        </a:defRPr>
      </a:lvl6pPr>
      <a:lvl7pPr marL="2122140">
        <a:defRPr>
          <a:latin typeface="+mn-lt"/>
          <a:ea typeface="+mn-ea"/>
          <a:cs typeface="+mn-cs"/>
        </a:defRPr>
      </a:lvl7pPr>
      <a:lvl8pPr marL="2475829">
        <a:defRPr>
          <a:latin typeface="+mn-lt"/>
          <a:ea typeface="+mn-ea"/>
          <a:cs typeface="+mn-cs"/>
        </a:defRPr>
      </a:lvl8pPr>
      <a:lvl9pPr marL="282951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6A34C0A-CAA0-7844-B8DF-844EE32D71FF}"/>
              </a:ext>
            </a:extLst>
          </p:cNvPr>
          <p:cNvCxnSpPr/>
          <p:nvPr userDrawn="1"/>
        </p:nvCxnSpPr>
        <p:spPr>
          <a:xfrm>
            <a:off x="6728009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EF2824-95F6-9947-B597-2F0BCBF29FE2}"/>
              </a:ext>
            </a:extLst>
          </p:cNvPr>
          <p:cNvCxnSpPr/>
          <p:nvPr userDrawn="1"/>
        </p:nvCxnSpPr>
        <p:spPr>
          <a:xfrm>
            <a:off x="10419104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ED1515-1175-FD40-9A00-F468FC33EC94}"/>
              </a:ext>
            </a:extLst>
          </p:cNvPr>
          <p:cNvCxnSpPr/>
          <p:nvPr userDrawn="1"/>
        </p:nvCxnSpPr>
        <p:spPr>
          <a:xfrm>
            <a:off x="3369422" y="6289115"/>
            <a:ext cx="0" cy="5688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2D226D-44E9-C841-9594-637BD3C13083}"/>
              </a:ext>
            </a:extLst>
          </p:cNvPr>
          <p:cNvCxnSpPr/>
          <p:nvPr userDrawn="1"/>
        </p:nvCxnSpPr>
        <p:spPr>
          <a:xfrm>
            <a:off x="0" y="6289115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DE14D-6D69-AB4D-B885-C3F087F79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704C-9026-8945-B86E-EF7176EE4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1056" y="6379501"/>
            <a:ext cx="434318" cy="319238"/>
          </a:xfrm>
          <a:prstGeom prst="round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fld id="{66A94B6D-44C2-8746-AF2B-335B493F4C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DAA5157-5930-274F-A3C5-AF5646337F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60960 w 12192000"/>
              <a:gd name="connsiteY0" fmla="*/ 68580 h 6858000"/>
              <a:gd name="connsiteX1" fmla="*/ 60960 w 12192000"/>
              <a:gd name="connsiteY1" fmla="*/ 6789420 h 6858000"/>
              <a:gd name="connsiteX2" fmla="*/ 12131040 w 12192000"/>
              <a:gd name="connsiteY2" fmla="*/ 6789420 h 6858000"/>
              <a:gd name="connsiteX3" fmla="*/ 12131040 w 12192000"/>
              <a:gd name="connsiteY3" fmla="*/ 6858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" y="68580"/>
                </a:moveTo>
                <a:lnTo>
                  <a:pt x="60960" y="6789420"/>
                </a:lnTo>
                <a:lnTo>
                  <a:pt x="12131040" y="6789420"/>
                </a:lnTo>
                <a:lnTo>
                  <a:pt x="12131040" y="6858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020C26-CDB4-CE44-92FE-B9AD8DBCF676}"/>
              </a:ext>
            </a:extLst>
          </p:cNvPr>
          <p:cNvSpPr txBox="1"/>
          <p:nvPr userDrawn="1"/>
        </p:nvSpPr>
        <p:spPr>
          <a:xfrm>
            <a:off x="853818" y="6401268"/>
            <a:ext cx="2242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Montserrat" pitchFamily="2" charset="77"/>
                <a:ea typeface="Source Sans Pro" panose="020B0503030403020204" pitchFamily="34" charset="0"/>
                <a:cs typeface="Questrial" charset="0"/>
              </a:rPr>
              <a:t>Search </a:t>
            </a:r>
            <a:r>
              <a:rPr lang="en-US" sz="1100" b="0" dirty="0">
                <a:latin typeface="Montserrat" pitchFamily="2" charset="77"/>
                <a:ea typeface="Source Sans Pro" panose="020B0503030403020204" pitchFamily="34" charset="0"/>
                <a:cs typeface="Questrial" charset="0"/>
              </a:rPr>
              <a:t>for</a:t>
            </a:r>
            <a:r>
              <a:rPr lang="en-US" sz="1100" b="1" dirty="0">
                <a:latin typeface="Montserrat" pitchFamily="2" charset="77"/>
                <a:ea typeface="Source Sans Pro" panose="020B0503030403020204" pitchFamily="34" charset="0"/>
                <a:cs typeface="Questrial" charset="0"/>
              </a:rPr>
              <a:t> Common Ground</a:t>
            </a:r>
          </a:p>
        </p:txBody>
      </p:sp>
      <p:sp>
        <p:nvSpPr>
          <p:cNvPr id="21" name="Title Placeholder 20">
            <a:extLst>
              <a:ext uri="{FF2B5EF4-FFF2-40B4-BE49-F238E27FC236}">
                <a16:creationId xmlns:a16="http://schemas.microsoft.com/office/drawing/2014/main" id="{3C46383D-2DFB-2947-AA90-1D221612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6" name="Shape 4827">
            <a:extLst>
              <a:ext uri="{FF2B5EF4-FFF2-40B4-BE49-F238E27FC236}">
                <a16:creationId xmlns:a16="http://schemas.microsoft.com/office/drawing/2014/main" id="{57254ECD-169B-D242-ADC4-6B7DF8C8C9B5}"/>
              </a:ext>
            </a:extLst>
          </p:cNvPr>
          <p:cNvSpPr>
            <a:spLocks noChangeAspect="1"/>
          </p:cNvSpPr>
          <p:nvPr userDrawn="1"/>
        </p:nvSpPr>
        <p:spPr>
          <a:xfrm>
            <a:off x="4450678" y="6401268"/>
            <a:ext cx="274320" cy="27432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8" y="120000"/>
                  <a:pt x="120000" y="93138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  <a:moveTo>
                  <a:pt x="88494" y="38988"/>
                </a:moveTo>
                <a:cubicBezTo>
                  <a:pt x="86327" y="40255"/>
                  <a:pt x="83933" y="41172"/>
                  <a:pt x="81388" y="41666"/>
                </a:cubicBezTo>
                <a:cubicBezTo>
                  <a:pt x="79344" y="39522"/>
                  <a:pt x="76438" y="38188"/>
                  <a:pt x="73216" y="38188"/>
                </a:cubicBezTo>
                <a:cubicBezTo>
                  <a:pt x="67038" y="38188"/>
                  <a:pt x="62027" y="43122"/>
                  <a:pt x="62027" y="49200"/>
                </a:cubicBezTo>
                <a:cubicBezTo>
                  <a:pt x="62027" y="50061"/>
                  <a:pt x="62127" y="50900"/>
                  <a:pt x="62316" y="51711"/>
                </a:cubicBezTo>
                <a:cubicBezTo>
                  <a:pt x="53016" y="51250"/>
                  <a:pt x="44772" y="46866"/>
                  <a:pt x="39250" y="40200"/>
                </a:cubicBezTo>
                <a:cubicBezTo>
                  <a:pt x="38288" y="41833"/>
                  <a:pt x="37738" y="43716"/>
                  <a:pt x="37738" y="45738"/>
                </a:cubicBezTo>
                <a:cubicBezTo>
                  <a:pt x="37738" y="49561"/>
                  <a:pt x="39711" y="52933"/>
                  <a:pt x="42716" y="54905"/>
                </a:cubicBezTo>
                <a:cubicBezTo>
                  <a:pt x="40883" y="54850"/>
                  <a:pt x="39155" y="54355"/>
                  <a:pt x="37644" y="53527"/>
                </a:cubicBezTo>
                <a:cubicBezTo>
                  <a:pt x="37644" y="53577"/>
                  <a:pt x="37644" y="53616"/>
                  <a:pt x="37644" y="53666"/>
                </a:cubicBezTo>
                <a:cubicBezTo>
                  <a:pt x="37644" y="59005"/>
                  <a:pt x="41505" y="63455"/>
                  <a:pt x="46622" y="64466"/>
                </a:cubicBezTo>
                <a:cubicBezTo>
                  <a:pt x="45683" y="64722"/>
                  <a:pt x="44694" y="64850"/>
                  <a:pt x="43672" y="64850"/>
                </a:cubicBezTo>
                <a:cubicBezTo>
                  <a:pt x="42955" y="64850"/>
                  <a:pt x="42250" y="64783"/>
                  <a:pt x="41572" y="64655"/>
                </a:cubicBezTo>
                <a:cubicBezTo>
                  <a:pt x="42994" y="69033"/>
                  <a:pt x="47127" y="72216"/>
                  <a:pt x="52022" y="72305"/>
                </a:cubicBezTo>
                <a:cubicBezTo>
                  <a:pt x="48188" y="75261"/>
                  <a:pt x="43366" y="77016"/>
                  <a:pt x="38122" y="77016"/>
                </a:cubicBezTo>
                <a:cubicBezTo>
                  <a:pt x="37216" y="77016"/>
                  <a:pt x="36333" y="76972"/>
                  <a:pt x="35455" y="76872"/>
                </a:cubicBezTo>
                <a:cubicBezTo>
                  <a:pt x="40411" y="79988"/>
                  <a:pt x="46288" y="81816"/>
                  <a:pt x="52611" y="81816"/>
                </a:cubicBezTo>
                <a:cubicBezTo>
                  <a:pt x="73194" y="81816"/>
                  <a:pt x="84450" y="65033"/>
                  <a:pt x="84450" y="50477"/>
                </a:cubicBezTo>
                <a:cubicBezTo>
                  <a:pt x="84450" y="50000"/>
                  <a:pt x="84438" y="49527"/>
                  <a:pt x="84416" y="49055"/>
                </a:cubicBezTo>
                <a:cubicBezTo>
                  <a:pt x="86600" y="47500"/>
                  <a:pt x="88500" y="45561"/>
                  <a:pt x="90000" y="43355"/>
                </a:cubicBezTo>
                <a:cubicBezTo>
                  <a:pt x="87994" y="44227"/>
                  <a:pt x="85838" y="44816"/>
                  <a:pt x="83572" y="45083"/>
                </a:cubicBezTo>
                <a:cubicBezTo>
                  <a:pt x="85883" y="43722"/>
                  <a:pt x="87655" y="41566"/>
                  <a:pt x="88494" y="38988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Montserrat" pitchFamily="2" charset="77"/>
              <a:ea typeface="Lato"/>
              <a:cs typeface="Lato"/>
              <a:sym typeface="Lato"/>
            </a:endParaRPr>
          </a:p>
        </p:txBody>
      </p:sp>
      <p:sp>
        <p:nvSpPr>
          <p:cNvPr id="27" name="Shape 4828">
            <a:extLst>
              <a:ext uri="{FF2B5EF4-FFF2-40B4-BE49-F238E27FC236}">
                <a16:creationId xmlns:a16="http://schemas.microsoft.com/office/drawing/2014/main" id="{FE9A26F1-C4F1-8841-95C3-94178B28DAA5}"/>
              </a:ext>
            </a:extLst>
          </p:cNvPr>
          <p:cNvSpPr>
            <a:spLocks noChangeAspect="1"/>
          </p:cNvSpPr>
          <p:nvPr userDrawn="1"/>
        </p:nvSpPr>
        <p:spPr>
          <a:xfrm>
            <a:off x="3699124" y="6408236"/>
            <a:ext cx="274320" cy="27432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422" y="47044"/>
                </a:moveTo>
                <a:cubicBezTo>
                  <a:pt x="65422" y="44838"/>
                  <a:pt x="65650" y="43655"/>
                  <a:pt x="69044" y="43655"/>
                </a:cubicBezTo>
                <a:lnTo>
                  <a:pt x="73577" y="43655"/>
                </a:lnTo>
                <a:lnTo>
                  <a:pt x="73577" y="35450"/>
                </a:lnTo>
                <a:lnTo>
                  <a:pt x="66322" y="35450"/>
                </a:lnTo>
                <a:cubicBezTo>
                  <a:pt x="57605" y="35450"/>
                  <a:pt x="54533" y="39555"/>
                  <a:pt x="54533" y="46461"/>
                </a:cubicBezTo>
                <a:lnTo>
                  <a:pt x="54533" y="51788"/>
                </a:lnTo>
                <a:lnTo>
                  <a:pt x="49094" y="51788"/>
                </a:lnTo>
                <a:lnTo>
                  <a:pt x="49094" y="60000"/>
                </a:lnTo>
                <a:lnTo>
                  <a:pt x="54533" y="60000"/>
                </a:lnTo>
                <a:lnTo>
                  <a:pt x="54533" y="84550"/>
                </a:lnTo>
                <a:lnTo>
                  <a:pt x="65411" y="84550"/>
                </a:lnTo>
                <a:lnTo>
                  <a:pt x="65411" y="60000"/>
                </a:lnTo>
                <a:lnTo>
                  <a:pt x="72672" y="60000"/>
                </a:lnTo>
                <a:lnTo>
                  <a:pt x="73633" y="51788"/>
                </a:lnTo>
                <a:lnTo>
                  <a:pt x="65411" y="51788"/>
                </a:lnTo>
                <a:cubicBezTo>
                  <a:pt x="65411" y="51788"/>
                  <a:pt x="65422" y="47044"/>
                  <a:pt x="65422" y="47044"/>
                </a:cubicBezTo>
                <a:close/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8" y="120000"/>
                  <a:pt x="120000" y="93138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Montserrat" pitchFamily="2" charset="77"/>
              <a:ea typeface="Lato"/>
              <a:cs typeface="Lato"/>
              <a:sym typeface="Lato"/>
            </a:endParaRPr>
          </a:p>
        </p:txBody>
      </p:sp>
      <p:sp>
        <p:nvSpPr>
          <p:cNvPr id="28" name="Shape 4829">
            <a:extLst>
              <a:ext uri="{FF2B5EF4-FFF2-40B4-BE49-F238E27FC236}">
                <a16:creationId xmlns:a16="http://schemas.microsoft.com/office/drawing/2014/main" id="{E617B10C-D98B-B547-8635-5A5839B9214E}"/>
              </a:ext>
            </a:extLst>
          </p:cNvPr>
          <p:cNvSpPr>
            <a:spLocks noChangeAspect="1"/>
          </p:cNvSpPr>
          <p:nvPr userDrawn="1"/>
        </p:nvSpPr>
        <p:spPr>
          <a:xfrm>
            <a:off x="4826455" y="6401268"/>
            <a:ext cx="274320" cy="27432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577" y="67166"/>
                </a:moveTo>
                <a:cubicBezTo>
                  <a:pt x="77883" y="67166"/>
                  <a:pt x="77883" y="69044"/>
                  <a:pt x="77883" y="69044"/>
                </a:cubicBezTo>
                <a:lnTo>
                  <a:pt x="77883" y="71461"/>
                </a:lnTo>
                <a:lnTo>
                  <a:pt x="81266" y="71461"/>
                </a:lnTo>
                <a:lnTo>
                  <a:pt x="81266" y="69044"/>
                </a:lnTo>
                <a:cubicBezTo>
                  <a:pt x="81266" y="69044"/>
                  <a:pt x="81266" y="67166"/>
                  <a:pt x="79577" y="67166"/>
                </a:cubicBezTo>
                <a:moveTo>
                  <a:pt x="84927" y="68777"/>
                </a:moveTo>
                <a:lnTo>
                  <a:pt x="84927" y="74155"/>
                </a:lnTo>
                <a:lnTo>
                  <a:pt x="77883" y="74155"/>
                </a:lnTo>
                <a:lnTo>
                  <a:pt x="77883" y="78177"/>
                </a:lnTo>
                <a:cubicBezTo>
                  <a:pt x="77883" y="78177"/>
                  <a:pt x="77883" y="80061"/>
                  <a:pt x="79577" y="80061"/>
                </a:cubicBezTo>
                <a:cubicBezTo>
                  <a:pt x="81266" y="80061"/>
                  <a:pt x="81266" y="78177"/>
                  <a:pt x="81266" y="78177"/>
                </a:cubicBezTo>
                <a:lnTo>
                  <a:pt x="81266" y="76300"/>
                </a:lnTo>
                <a:lnTo>
                  <a:pt x="84927" y="76300"/>
                </a:lnTo>
                <a:lnTo>
                  <a:pt x="84927" y="79255"/>
                </a:lnTo>
                <a:cubicBezTo>
                  <a:pt x="84927" y="79255"/>
                  <a:pt x="84366" y="83016"/>
                  <a:pt x="79861" y="83016"/>
                </a:cubicBezTo>
                <a:cubicBezTo>
                  <a:pt x="75355" y="83016"/>
                  <a:pt x="74505" y="79255"/>
                  <a:pt x="74505" y="79255"/>
                </a:cubicBezTo>
                <a:lnTo>
                  <a:pt x="74505" y="68777"/>
                </a:lnTo>
                <a:cubicBezTo>
                  <a:pt x="74505" y="68777"/>
                  <a:pt x="74505" y="64211"/>
                  <a:pt x="79861" y="64211"/>
                </a:cubicBezTo>
                <a:cubicBezTo>
                  <a:pt x="85211" y="64211"/>
                  <a:pt x="84927" y="68777"/>
                  <a:pt x="84927" y="68777"/>
                </a:cubicBezTo>
                <a:moveTo>
                  <a:pt x="71688" y="78716"/>
                </a:moveTo>
                <a:cubicBezTo>
                  <a:pt x="71688" y="78716"/>
                  <a:pt x="71688" y="83016"/>
                  <a:pt x="68594" y="83016"/>
                </a:cubicBezTo>
                <a:cubicBezTo>
                  <a:pt x="66694" y="83016"/>
                  <a:pt x="65544" y="82011"/>
                  <a:pt x="64927" y="81227"/>
                </a:cubicBezTo>
                <a:lnTo>
                  <a:pt x="64927" y="82750"/>
                </a:lnTo>
                <a:lnTo>
                  <a:pt x="61266" y="82750"/>
                </a:lnTo>
                <a:lnTo>
                  <a:pt x="61266" y="58033"/>
                </a:lnTo>
                <a:lnTo>
                  <a:pt x="64927" y="58033"/>
                </a:lnTo>
                <a:lnTo>
                  <a:pt x="64927" y="66044"/>
                </a:lnTo>
                <a:cubicBezTo>
                  <a:pt x="65488" y="65455"/>
                  <a:pt x="66866" y="64211"/>
                  <a:pt x="68594" y="64211"/>
                </a:cubicBezTo>
                <a:cubicBezTo>
                  <a:pt x="70844" y="64211"/>
                  <a:pt x="71688" y="66088"/>
                  <a:pt x="71688" y="68511"/>
                </a:cubicBezTo>
                <a:cubicBezTo>
                  <a:pt x="71688" y="68511"/>
                  <a:pt x="71688" y="78716"/>
                  <a:pt x="71688" y="78716"/>
                </a:cubicBezTo>
                <a:close/>
                <a:moveTo>
                  <a:pt x="58450" y="82750"/>
                </a:moveTo>
                <a:lnTo>
                  <a:pt x="55072" y="82750"/>
                </a:lnTo>
                <a:lnTo>
                  <a:pt x="55072" y="81138"/>
                </a:lnTo>
                <a:cubicBezTo>
                  <a:pt x="55072" y="81138"/>
                  <a:pt x="53100" y="83016"/>
                  <a:pt x="50844" y="83016"/>
                </a:cubicBezTo>
                <a:cubicBezTo>
                  <a:pt x="48594" y="83016"/>
                  <a:pt x="48311" y="80866"/>
                  <a:pt x="48311" y="80866"/>
                </a:cubicBezTo>
                <a:lnTo>
                  <a:pt x="48311" y="64211"/>
                </a:lnTo>
                <a:lnTo>
                  <a:pt x="51688" y="64211"/>
                </a:lnTo>
                <a:lnTo>
                  <a:pt x="51688" y="79788"/>
                </a:lnTo>
                <a:cubicBezTo>
                  <a:pt x="51688" y="79788"/>
                  <a:pt x="51688" y="80600"/>
                  <a:pt x="52816" y="80600"/>
                </a:cubicBezTo>
                <a:cubicBezTo>
                  <a:pt x="53944" y="80600"/>
                  <a:pt x="55072" y="79255"/>
                  <a:pt x="55072" y="79255"/>
                </a:cubicBezTo>
                <a:lnTo>
                  <a:pt x="55072" y="64211"/>
                </a:lnTo>
                <a:lnTo>
                  <a:pt x="58450" y="64211"/>
                </a:lnTo>
                <a:cubicBezTo>
                  <a:pt x="58450" y="64211"/>
                  <a:pt x="58450" y="82750"/>
                  <a:pt x="58450" y="82750"/>
                </a:cubicBezTo>
                <a:close/>
                <a:moveTo>
                  <a:pt x="47750" y="61522"/>
                </a:moveTo>
                <a:lnTo>
                  <a:pt x="43522" y="61522"/>
                </a:lnTo>
                <a:lnTo>
                  <a:pt x="43522" y="82750"/>
                </a:lnTo>
                <a:lnTo>
                  <a:pt x="39577" y="82750"/>
                </a:lnTo>
                <a:lnTo>
                  <a:pt x="39577" y="61522"/>
                </a:lnTo>
                <a:lnTo>
                  <a:pt x="35350" y="61522"/>
                </a:lnTo>
                <a:lnTo>
                  <a:pt x="35350" y="58033"/>
                </a:lnTo>
                <a:lnTo>
                  <a:pt x="47750" y="58033"/>
                </a:lnTo>
                <a:cubicBezTo>
                  <a:pt x="47750" y="58033"/>
                  <a:pt x="47750" y="61522"/>
                  <a:pt x="47750" y="61522"/>
                </a:cubicBezTo>
                <a:close/>
                <a:moveTo>
                  <a:pt x="80705" y="52388"/>
                </a:moveTo>
                <a:cubicBezTo>
                  <a:pt x="80705" y="52388"/>
                  <a:pt x="70372" y="51855"/>
                  <a:pt x="60000" y="51855"/>
                </a:cubicBezTo>
                <a:cubicBezTo>
                  <a:pt x="49666" y="51855"/>
                  <a:pt x="39300" y="52388"/>
                  <a:pt x="39300" y="52388"/>
                </a:cubicBezTo>
                <a:cubicBezTo>
                  <a:pt x="34627" y="52388"/>
                  <a:pt x="30844" y="56000"/>
                  <a:pt x="30844" y="60450"/>
                </a:cubicBezTo>
                <a:cubicBezTo>
                  <a:pt x="30844" y="60450"/>
                  <a:pt x="30000" y="65677"/>
                  <a:pt x="30000" y="70927"/>
                </a:cubicBezTo>
                <a:cubicBezTo>
                  <a:pt x="30000" y="76155"/>
                  <a:pt x="30844" y="81400"/>
                  <a:pt x="30844" y="81400"/>
                </a:cubicBezTo>
                <a:cubicBezTo>
                  <a:pt x="30844" y="85855"/>
                  <a:pt x="34627" y="89461"/>
                  <a:pt x="39300" y="89461"/>
                </a:cubicBezTo>
                <a:cubicBezTo>
                  <a:pt x="39300" y="89461"/>
                  <a:pt x="49472" y="90000"/>
                  <a:pt x="60000" y="90000"/>
                </a:cubicBezTo>
                <a:cubicBezTo>
                  <a:pt x="70166" y="90000"/>
                  <a:pt x="80705" y="89461"/>
                  <a:pt x="80705" y="89461"/>
                </a:cubicBezTo>
                <a:cubicBezTo>
                  <a:pt x="85372" y="89461"/>
                  <a:pt x="89155" y="85855"/>
                  <a:pt x="89155" y="81400"/>
                </a:cubicBezTo>
                <a:cubicBezTo>
                  <a:pt x="89155" y="81400"/>
                  <a:pt x="90000" y="76111"/>
                  <a:pt x="90000" y="70927"/>
                </a:cubicBezTo>
                <a:cubicBezTo>
                  <a:pt x="90000" y="65633"/>
                  <a:pt x="89155" y="60450"/>
                  <a:pt x="89155" y="60450"/>
                </a:cubicBezTo>
                <a:cubicBezTo>
                  <a:pt x="89155" y="56000"/>
                  <a:pt x="85372" y="52388"/>
                  <a:pt x="80705" y="52388"/>
                </a:cubicBezTo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8" y="120000"/>
                  <a:pt x="120000" y="93138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  <a:moveTo>
                  <a:pt x="66622" y="67166"/>
                </a:moveTo>
                <a:cubicBezTo>
                  <a:pt x="65888" y="67166"/>
                  <a:pt x="65316" y="67600"/>
                  <a:pt x="64927" y="68016"/>
                </a:cubicBezTo>
                <a:lnTo>
                  <a:pt x="64927" y="79311"/>
                </a:lnTo>
                <a:cubicBezTo>
                  <a:pt x="65283" y="79694"/>
                  <a:pt x="65816" y="80061"/>
                  <a:pt x="66622" y="80061"/>
                </a:cubicBezTo>
                <a:cubicBezTo>
                  <a:pt x="68311" y="80061"/>
                  <a:pt x="68311" y="78177"/>
                  <a:pt x="68311" y="78177"/>
                </a:cubicBezTo>
                <a:lnTo>
                  <a:pt x="68311" y="69044"/>
                </a:lnTo>
                <a:cubicBezTo>
                  <a:pt x="68311" y="69044"/>
                  <a:pt x="68027" y="67166"/>
                  <a:pt x="66622" y="67166"/>
                </a:cubicBezTo>
                <a:moveTo>
                  <a:pt x="44366" y="48616"/>
                </a:moveTo>
                <a:lnTo>
                  <a:pt x="48311" y="48616"/>
                </a:lnTo>
                <a:lnTo>
                  <a:pt x="48311" y="39933"/>
                </a:lnTo>
                <a:lnTo>
                  <a:pt x="52816" y="27611"/>
                </a:lnTo>
                <a:lnTo>
                  <a:pt x="49155" y="27611"/>
                </a:lnTo>
                <a:lnTo>
                  <a:pt x="46338" y="35738"/>
                </a:lnTo>
                <a:lnTo>
                  <a:pt x="43522" y="27611"/>
                </a:lnTo>
                <a:lnTo>
                  <a:pt x="39577" y="27611"/>
                </a:lnTo>
                <a:lnTo>
                  <a:pt x="44366" y="39933"/>
                </a:lnTo>
                <a:cubicBezTo>
                  <a:pt x="44366" y="39933"/>
                  <a:pt x="44366" y="48616"/>
                  <a:pt x="44366" y="48616"/>
                </a:cubicBezTo>
                <a:close/>
                <a:moveTo>
                  <a:pt x="68872" y="48894"/>
                </a:moveTo>
                <a:cubicBezTo>
                  <a:pt x="71122" y="48894"/>
                  <a:pt x="73100" y="46938"/>
                  <a:pt x="73100" y="46938"/>
                </a:cubicBezTo>
                <a:lnTo>
                  <a:pt x="73100" y="48616"/>
                </a:lnTo>
                <a:lnTo>
                  <a:pt x="76477" y="48616"/>
                </a:lnTo>
                <a:lnTo>
                  <a:pt x="76477" y="32655"/>
                </a:lnTo>
                <a:lnTo>
                  <a:pt x="73100" y="32655"/>
                </a:lnTo>
                <a:lnTo>
                  <a:pt x="73100" y="44977"/>
                </a:lnTo>
                <a:cubicBezTo>
                  <a:pt x="73100" y="44977"/>
                  <a:pt x="71972" y="46377"/>
                  <a:pt x="70844" y="46377"/>
                </a:cubicBezTo>
                <a:cubicBezTo>
                  <a:pt x="69716" y="46377"/>
                  <a:pt x="69716" y="45533"/>
                  <a:pt x="69716" y="45533"/>
                </a:cubicBezTo>
                <a:lnTo>
                  <a:pt x="69716" y="32655"/>
                </a:lnTo>
                <a:lnTo>
                  <a:pt x="66338" y="32655"/>
                </a:lnTo>
                <a:lnTo>
                  <a:pt x="66338" y="46655"/>
                </a:lnTo>
                <a:cubicBezTo>
                  <a:pt x="66338" y="46655"/>
                  <a:pt x="66622" y="48894"/>
                  <a:pt x="68872" y="48894"/>
                </a:cubicBezTo>
                <a:moveTo>
                  <a:pt x="56477" y="36855"/>
                </a:moveTo>
                <a:cubicBezTo>
                  <a:pt x="56477" y="35927"/>
                  <a:pt x="57233" y="35177"/>
                  <a:pt x="58166" y="35177"/>
                </a:cubicBezTo>
                <a:cubicBezTo>
                  <a:pt x="59105" y="35177"/>
                  <a:pt x="59861" y="35927"/>
                  <a:pt x="59861" y="36855"/>
                </a:cubicBezTo>
                <a:lnTo>
                  <a:pt x="59861" y="44694"/>
                </a:lnTo>
                <a:cubicBezTo>
                  <a:pt x="59861" y="45622"/>
                  <a:pt x="59105" y="46377"/>
                  <a:pt x="58166" y="46377"/>
                </a:cubicBezTo>
                <a:cubicBezTo>
                  <a:pt x="57233" y="46377"/>
                  <a:pt x="56477" y="45622"/>
                  <a:pt x="56477" y="44694"/>
                </a:cubicBezTo>
                <a:cubicBezTo>
                  <a:pt x="56477" y="44694"/>
                  <a:pt x="56477" y="36855"/>
                  <a:pt x="56477" y="36855"/>
                </a:cubicBezTo>
                <a:close/>
                <a:moveTo>
                  <a:pt x="57605" y="48894"/>
                </a:moveTo>
                <a:lnTo>
                  <a:pt x="58733" y="48894"/>
                </a:lnTo>
                <a:cubicBezTo>
                  <a:pt x="61222" y="48894"/>
                  <a:pt x="63238" y="46888"/>
                  <a:pt x="63238" y="44416"/>
                </a:cubicBezTo>
                <a:lnTo>
                  <a:pt x="63238" y="37133"/>
                </a:lnTo>
                <a:cubicBezTo>
                  <a:pt x="63238" y="34661"/>
                  <a:pt x="61222" y="32655"/>
                  <a:pt x="58733" y="32655"/>
                </a:cubicBezTo>
                <a:lnTo>
                  <a:pt x="57605" y="32655"/>
                </a:lnTo>
                <a:cubicBezTo>
                  <a:pt x="55116" y="32655"/>
                  <a:pt x="53100" y="34661"/>
                  <a:pt x="53100" y="37133"/>
                </a:cubicBezTo>
                <a:lnTo>
                  <a:pt x="53100" y="44416"/>
                </a:lnTo>
                <a:cubicBezTo>
                  <a:pt x="53100" y="46888"/>
                  <a:pt x="55116" y="48894"/>
                  <a:pt x="57605" y="48894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Montserrat" pitchFamily="2" charset="77"/>
              <a:ea typeface="Lato"/>
              <a:cs typeface="Lato"/>
              <a:sym typeface="Lato"/>
            </a:endParaRPr>
          </a:p>
        </p:txBody>
      </p:sp>
      <p:sp>
        <p:nvSpPr>
          <p:cNvPr id="29" name="Shape 4837">
            <a:extLst>
              <a:ext uri="{FF2B5EF4-FFF2-40B4-BE49-F238E27FC236}">
                <a16:creationId xmlns:a16="http://schemas.microsoft.com/office/drawing/2014/main" id="{19D43107-6B05-F549-89E2-CEC112E81F0E}"/>
              </a:ext>
            </a:extLst>
          </p:cNvPr>
          <p:cNvSpPr>
            <a:spLocks noChangeAspect="1"/>
          </p:cNvSpPr>
          <p:nvPr userDrawn="1"/>
        </p:nvSpPr>
        <p:spPr>
          <a:xfrm>
            <a:off x="4074901" y="6401268"/>
            <a:ext cx="274320" cy="27432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1816" y="76361"/>
                </a:moveTo>
                <a:cubicBezTo>
                  <a:pt x="81816" y="79372"/>
                  <a:pt x="79372" y="81816"/>
                  <a:pt x="76361" y="81816"/>
                </a:cubicBezTo>
                <a:lnTo>
                  <a:pt x="43638" y="81816"/>
                </a:lnTo>
                <a:cubicBezTo>
                  <a:pt x="40627" y="81816"/>
                  <a:pt x="38183" y="79372"/>
                  <a:pt x="38183" y="76361"/>
                </a:cubicBezTo>
                <a:lnTo>
                  <a:pt x="38183" y="57272"/>
                </a:lnTo>
                <a:lnTo>
                  <a:pt x="43911" y="57272"/>
                </a:lnTo>
                <a:cubicBezTo>
                  <a:pt x="43761" y="58166"/>
                  <a:pt x="43638" y="59066"/>
                  <a:pt x="43638" y="60000"/>
                </a:cubicBezTo>
                <a:cubicBezTo>
                  <a:pt x="43638" y="69038"/>
                  <a:pt x="50961" y="76361"/>
                  <a:pt x="60000" y="76361"/>
                </a:cubicBezTo>
                <a:cubicBezTo>
                  <a:pt x="69033" y="76361"/>
                  <a:pt x="76361" y="69038"/>
                  <a:pt x="76361" y="60000"/>
                </a:cubicBezTo>
                <a:cubicBezTo>
                  <a:pt x="76361" y="59066"/>
                  <a:pt x="76238" y="58166"/>
                  <a:pt x="76088" y="57272"/>
                </a:cubicBezTo>
                <a:lnTo>
                  <a:pt x="81816" y="57272"/>
                </a:lnTo>
                <a:cubicBezTo>
                  <a:pt x="81816" y="57272"/>
                  <a:pt x="81816" y="76361"/>
                  <a:pt x="81816" y="76361"/>
                </a:cubicBezTo>
                <a:close/>
                <a:moveTo>
                  <a:pt x="60000" y="49088"/>
                </a:moveTo>
                <a:cubicBezTo>
                  <a:pt x="66022" y="49088"/>
                  <a:pt x="70911" y="53977"/>
                  <a:pt x="70911" y="60000"/>
                </a:cubicBezTo>
                <a:cubicBezTo>
                  <a:pt x="70911" y="66022"/>
                  <a:pt x="66022" y="70911"/>
                  <a:pt x="60000" y="70911"/>
                </a:cubicBezTo>
                <a:cubicBezTo>
                  <a:pt x="53977" y="70911"/>
                  <a:pt x="49088" y="66022"/>
                  <a:pt x="49088" y="60000"/>
                </a:cubicBezTo>
                <a:cubicBezTo>
                  <a:pt x="49088" y="53977"/>
                  <a:pt x="53977" y="49088"/>
                  <a:pt x="60000" y="49088"/>
                </a:cubicBezTo>
                <a:moveTo>
                  <a:pt x="70911" y="40911"/>
                </a:moveTo>
                <a:lnTo>
                  <a:pt x="79088" y="40911"/>
                </a:lnTo>
                <a:lnTo>
                  <a:pt x="79088" y="49088"/>
                </a:lnTo>
                <a:lnTo>
                  <a:pt x="70911" y="49088"/>
                </a:lnTo>
                <a:cubicBezTo>
                  <a:pt x="70911" y="49088"/>
                  <a:pt x="70911" y="40911"/>
                  <a:pt x="70911" y="40911"/>
                </a:cubicBezTo>
                <a:close/>
                <a:moveTo>
                  <a:pt x="76361" y="32727"/>
                </a:moveTo>
                <a:lnTo>
                  <a:pt x="43638" y="32727"/>
                </a:lnTo>
                <a:cubicBezTo>
                  <a:pt x="37611" y="32727"/>
                  <a:pt x="32727" y="37611"/>
                  <a:pt x="32727" y="43638"/>
                </a:cubicBezTo>
                <a:lnTo>
                  <a:pt x="32727" y="76361"/>
                </a:lnTo>
                <a:cubicBezTo>
                  <a:pt x="32727" y="82388"/>
                  <a:pt x="37611" y="87272"/>
                  <a:pt x="43638" y="87272"/>
                </a:cubicBezTo>
                <a:lnTo>
                  <a:pt x="76361" y="87272"/>
                </a:lnTo>
                <a:cubicBezTo>
                  <a:pt x="82388" y="87272"/>
                  <a:pt x="87272" y="82388"/>
                  <a:pt x="87272" y="76361"/>
                </a:cubicBezTo>
                <a:lnTo>
                  <a:pt x="87272" y="43638"/>
                </a:lnTo>
                <a:cubicBezTo>
                  <a:pt x="87272" y="37611"/>
                  <a:pt x="82388" y="32727"/>
                  <a:pt x="76361" y="32727"/>
                </a:cubicBezTo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8" y="120000"/>
                  <a:pt x="120000" y="93138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Montserrat" pitchFamily="2" charset="77"/>
              <a:ea typeface="Lato"/>
              <a:cs typeface="Lato"/>
              <a:sym typeface="Lat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8A9B5C-A7B7-F442-A674-BB81AA0D6098}"/>
              </a:ext>
            </a:extLst>
          </p:cNvPr>
          <p:cNvSpPr txBox="1"/>
          <p:nvPr userDrawn="1"/>
        </p:nvSpPr>
        <p:spPr>
          <a:xfrm>
            <a:off x="5520137" y="6398589"/>
            <a:ext cx="946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  <a:latin typeface="Montserrat" pitchFamily="2" charset="77"/>
                <a:ea typeface="Source Sans Pro" panose="020B0503030403020204" pitchFamily="34" charset="0"/>
                <a:cs typeface="Questrial" charset="0"/>
              </a:rPr>
              <a:t>SFCG.ORG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7CD90FE-09BC-C443-A9CE-9A3805C0A77F}"/>
              </a:ext>
            </a:extLst>
          </p:cNvPr>
          <p:cNvCxnSpPr>
            <a:cxnSpLocks/>
          </p:cNvCxnSpPr>
          <p:nvPr userDrawn="1"/>
        </p:nvCxnSpPr>
        <p:spPr>
          <a:xfrm>
            <a:off x="933828" y="6300805"/>
            <a:ext cx="20587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4AB3D75A-4BC0-7341-B4BC-48B4BB50C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29677" y="6356350"/>
            <a:ext cx="3103219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Montserrat" pitchFamily="2" charset="77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Footer info here</a:t>
            </a:r>
          </a:p>
        </p:txBody>
      </p:sp>
    </p:spTree>
    <p:extLst>
      <p:ext uri="{BB962C8B-B14F-4D97-AF65-F5344CB8AC3E}">
        <p14:creationId xmlns:p14="http://schemas.microsoft.com/office/powerpoint/2010/main" val="257084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87" r:id="rId33"/>
    <p:sldLayoutId id="2147483788" r:id="rId34"/>
    <p:sldLayoutId id="2147483789" r:id="rId35"/>
    <p:sldLayoutId id="2147483790" r:id="rId36"/>
    <p:sldLayoutId id="2147483791" r:id="rId37"/>
    <p:sldLayoutId id="2147483792" r:id="rId38"/>
    <p:sldLayoutId id="2147483793" r:id="rId39"/>
    <p:sldLayoutId id="2147483794" r:id="rId40"/>
    <p:sldLayoutId id="2147483795" r:id="rId41"/>
    <p:sldLayoutId id="2147483796" r:id="rId42"/>
    <p:sldLayoutId id="2147483797" r:id="rId4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Source Sans Pro" panose="020B050303040302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Source Sans Pro" panose="020B050303040302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Source Sans Pro" panose="020B050303040302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Source Sans Pro" panose="020B050303040302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1AA8D-2BF9-4E1F-BA94-EABDCBA62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1022" y="1122363"/>
            <a:ext cx="6936114" cy="1978346"/>
          </a:xfrm>
        </p:spPr>
        <p:txBody>
          <a:bodyPr>
            <a:normAutofit/>
          </a:bodyPr>
          <a:lstStyle/>
          <a:p>
            <a:pPr algn="ctr"/>
            <a:r>
              <a:rPr lang="en-US" sz="4500" b="1" i="0" dirty="0"/>
              <a:t>Trends in Global</a:t>
            </a:r>
            <a:br>
              <a:rPr lang="en-US" sz="4500" b="1" i="0" dirty="0"/>
            </a:br>
            <a:r>
              <a:rPr lang="en-US" sz="4500" b="1" i="0" dirty="0"/>
              <a:t>Conflict &amp; Cooperation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2838"/>
            <a:ext cx="3342291" cy="960875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611" y="28555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974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Google Shape;139;p1">
            <a:extLst>
              <a:ext uri="{FF2B5EF4-FFF2-40B4-BE49-F238E27FC236}">
                <a16:creationId xmlns:a16="http://schemas.microsoft.com/office/drawing/2014/main" id="{5BD4D59B-C8BC-558A-DA5A-AF4AD82186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74" y="1705"/>
            <a:ext cx="5211752" cy="69502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57F77B2-9EE8-A194-2F41-B8632072DC72}"/>
              </a:ext>
            </a:extLst>
          </p:cNvPr>
          <p:cNvSpPr txBox="1">
            <a:spLocks/>
          </p:cNvSpPr>
          <p:nvPr/>
        </p:nvSpPr>
        <p:spPr>
          <a:xfrm>
            <a:off x="5228322" y="3751262"/>
            <a:ext cx="6936114" cy="24806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i="0" dirty="0"/>
              <a:t>Shamil Idriss</a:t>
            </a:r>
          </a:p>
          <a:p>
            <a:pPr algn="ctr"/>
            <a:r>
              <a:rPr lang="en-US" sz="3600" b="1" i="0" dirty="0"/>
              <a:t>CEO, Search for Common Ground</a:t>
            </a:r>
          </a:p>
        </p:txBody>
      </p:sp>
    </p:spTree>
    <p:extLst>
      <p:ext uri="{BB962C8B-B14F-4D97-AF65-F5344CB8AC3E}">
        <p14:creationId xmlns:p14="http://schemas.microsoft.com/office/powerpoint/2010/main" val="199063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D9DE-8DD5-4C8B-BC10-7C0EB42E5BF8}"/>
              </a:ext>
            </a:extLst>
          </p:cNvPr>
          <p:cNvSpPr/>
          <p:nvPr/>
        </p:nvSpPr>
        <p:spPr>
          <a:xfrm>
            <a:off x="0" y="39114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2E51FE-BB30-439E-9AA1-605C947B5169}"/>
              </a:ext>
            </a:extLst>
          </p:cNvPr>
          <p:cNvSpPr/>
          <p:nvPr/>
        </p:nvSpPr>
        <p:spPr>
          <a:xfrm>
            <a:off x="8242663" y="4794069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2A7EF69-22B2-454D-9B2B-44078428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221" y="544967"/>
            <a:ext cx="8364537" cy="583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47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325C16-6573-40C5-BBA5-9C882D860E66}"/>
              </a:ext>
            </a:extLst>
          </p:cNvPr>
          <p:cNvSpPr/>
          <p:nvPr/>
        </p:nvSpPr>
        <p:spPr>
          <a:xfrm>
            <a:off x="0" y="39114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7B2A0-CA78-4A35-80DA-6D64AF1FD060}"/>
              </a:ext>
            </a:extLst>
          </p:cNvPr>
          <p:cNvSpPr/>
          <p:nvPr/>
        </p:nvSpPr>
        <p:spPr>
          <a:xfrm>
            <a:off x="8242663" y="4794069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hape 250" descr="Chart, histogram&#10;&#10;Description automatically generated">
            <a:extLst>
              <a:ext uri="{FF2B5EF4-FFF2-40B4-BE49-F238E27FC236}">
                <a16:creationId xmlns:a16="http://schemas.microsoft.com/office/drawing/2014/main" id="{045EA18D-1EBE-463C-AED0-552D20E27ED7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2144888" y="643467"/>
            <a:ext cx="7902223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6685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095553-B0CF-4BCE-8897-E36A7F20BED1}"/>
              </a:ext>
            </a:extLst>
          </p:cNvPr>
          <p:cNvSpPr/>
          <p:nvPr/>
        </p:nvSpPr>
        <p:spPr>
          <a:xfrm>
            <a:off x="0" y="39114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EF7B6-ECC2-4345-9AB7-25D4ADF53F52}"/>
              </a:ext>
            </a:extLst>
          </p:cNvPr>
          <p:cNvSpPr/>
          <p:nvPr/>
        </p:nvSpPr>
        <p:spPr>
          <a:xfrm>
            <a:off x="8242663" y="4794069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hape 259">
            <a:extLst>
              <a:ext uri="{FF2B5EF4-FFF2-40B4-BE49-F238E27FC236}">
                <a16:creationId xmlns:a16="http://schemas.microsoft.com/office/drawing/2014/main" id="{7CC893F8-75BD-4CAB-9A3E-04F066868301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1892300" y="419101"/>
            <a:ext cx="8022441" cy="5828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455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17374-F00F-41B5-B86B-672ED8BCF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40" y="312271"/>
            <a:ext cx="8643409" cy="61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53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E7543-381E-884E-A180-368733434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41116"/>
            <a:ext cx="9144000" cy="20889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 CAN PREVENT VIOLENT CONFLICT…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AND WHEN WE DO, </a:t>
            </a:r>
            <a:br>
              <a:rPr lang="en-US" dirty="0"/>
            </a:br>
            <a:r>
              <a:rPr lang="en-US" dirty="0"/>
              <a:t>EVERYTHING ELSE IMPROVES</a:t>
            </a:r>
          </a:p>
        </p:txBody>
      </p:sp>
    </p:spTree>
    <p:extLst>
      <p:ext uri="{BB962C8B-B14F-4D97-AF65-F5344CB8AC3E}">
        <p14:creationId xmlns:p14="http://schemas.microsoft.com/office/powerpoint/2010/main" val="405124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BE33BB-A47F-42BD-B490-90EC6E52D5C3}"/>
              </a:ext>
            </a:extLst>
          </p:cNvPr>
          <p:cNvSpPr/>
          <p:nvPr/>
        </p:nvSpPr>
        <p:spPr>
          <a:xfrm>
            <a:off x="0" y="39114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3292C0-189D-4C84-A0D0-6E413AD6B2CC}"/>
              </a:ext>
            </a:extLst>
          </p:cNvPr>
          <p:cNvSpPr/>
          <p:nvPr/>
        </p:nvSpPr>
        <p:spPr>
          <a:xfrm>
            <a:off x="8242663" y="4794069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DEE69-A1BC-417B-B686-AA3F6ED55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721380" y="341033"/>
            <a:ext cx="8749239" cy="617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DC0B4E-9C24-E757-9798-8B8AB444E8D1}"/>
              </a:ext>
            </a:extLst>
          </p:cNvPr>
          <p:cNvSpPr/>
          <p:nvPr/>
        </p:nvSpPr>
        <p:spPr>
          <a:xfrm>
            <a:off x="7832844" y="4699000"/>
            <a:ext cx="1120074" cy="112703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9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3318701-997D-434A-9CBF-4005AF484BD6}"/>
              </a:ext>
            </a:extLst>
          </p:cNvPr>
          <p:cNvSpPr/>
          <p:nvPr/>
        </p:nvSpPr>
        <p:spPr>
          <a:xfrm>
            <a:off x="0" y="39114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AE2656-A380-486F-886C-05A2B65FB821}"/>
              </a:ext>
            </a:extLst>
          </p:cNvPr>
          <p:cNvSpPr/>
          <p:nvPr/>
        </p:nvSpPr>
        <p:spPr>
          <a:xfrm>
            <a:off x="8242663" y="4794069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7C6471-0FEF-4E5E-892D-3F5BCB02369B}"/>
              </a:ext>
            </a:extLst>
          </p:cNvPr>
          <p:cNvSpPr/>
          <p:nvPr/>
        </p:nvSpPr>
        <p:spPr>
          <a:xfrm>
            <a:off x="2400501" y="2525959"/>
            <a:ext cx="2280863" cy="225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FF5A5D-3F71-4220-9027-DBA6A6FCBE27}"/>
              </a:ext>
            </a:extLst>
          </p:cNvPr>
          <p:cNvSpPr/>
          <p:nvPr/>
        </p:nvSpPr>
        <p:spPr>
          <a:xfrm>
            <a:off x="7428651" y="2525959"/>
            <a:ext cx="2280863" cy="225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FAE0604-522C-40E4-AFFB-F7C8B323B61C}"/>
              </a:ext>
            </a:extLst>
          </p:cNvPr>
          <p:cNvSpPr txBox="1">
            <a:spLocks/>
          </p:cNvSpPr>
          <p:nvPr/>
        </p:nvSpPr>
        <p:spPr>
          <a:xfrm>
            <a:off x="1137725" y="4785939"/>
            <a:ext cx="4922638" cy="1462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Civil Wars &amp; </a:t>
            </a:r>
          </a:p>
          <a:p>
            <a:pPr algn="ctr"/>
            <a:r>
              <a:rPr lang="en-US" sz="3200" dirty="0"/>
              <a:t>Collapsing States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2ADC3E3-A6A8-44C0-B815-9BC7A2E620E3}"/>
              </a:ext>
            </a:extLst>
          </p:cNvPr>
          <p:cNvSpPr txBox="1">
            <a:spLocks/>
          </p:cNvSpPr>
          <p:nvPr/>
        </p:nvSpPr>
        <p:spPr>
          <a:xfrm>
            <a:off x="6117702" y="4907921"/>
            <a:ext cx="4922638" cy="1462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Non-State </a:t>
            </a:r>
          </a:p>
          <a:p>
            <a:pPr algn="ctr"/>
            <a:r>
              <a:rPr lang="en-US" sz="3200" dirty="0"/>
              <a:t>Armed Groups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AC3C31-1080-4FFE-A7AB-C13969A79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2" r="16682"/>
          <a:stretch/>
        </p:blipFill>
        <p:spPr bwMode="auto">
          <a:xfrm>
            <a:off x="2545031" y="2655079"/>
            <a:ext cx="2011680" cy="20116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uthi followers hold their guns during a tribal gathering against the continued war and blockade on October 03, 2019 in Sana'a, Yemen.">
            <a:extLst>
              <a:ext uri="{FF2B5EF4-FFF2-40B4-BE49-F238E27FC236}">
                <a16:creationId xmlns:a16="http://schemas.microsoft.com/office/drawing/2014/main" id="{7A0F74A7-5082-4C8B-859E-4202C402F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r="23733"/>
          <a:stretch/>
        </p:blipFill>
        <p:spPr bwMode="auto">
          <a:xfrm>
            <a:off x="7573181" y="2655079"/>
            <a:ext cx="2011680" cy="20116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ED93B4-B2E2-429F-AF49-238A6477350F}"/>
              </a:ext>
            </a:extLst>
          </p:cNvPr>
          <p:cNvSpPr txBox="1">
            <a:spLocks/>
          </p:cNvSpPr>
          <p:nvPr/>
        </p:nvSpPr>
        <p:spPr>
          <a:xfrm>
            <a:off x="417930" y="554112"/>
            <a:ext cx="11326812" cy="1584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Post-WWII system struggles to cope with…</a:t>
            </a:r>
          </a:p>
        </p:txBody>
      </p:sp>
    </p:spTree>
    <p:extLst>
      <p:ext uri="{BB962C8B-B14F-4D97-AF65-F5344CB8AC3E}">
        <p14:creationId xmlns:p14="http://schemas.microsoft.com/office/powerpoint/2010/main" val="1054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hape 292" descr="Image result for sfcg yemen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1429" r="18242"/>
          <a:stretch/>
        </p:blipFill>
        <p:spPr>
          <a:xfrm>
            <a:off x="11590" y="-33910"/>
            <a:ext cx="12192000" cy="6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/>
          <p:nvPr/>
        </p:nvSpPr>
        <p:spPr>
          <a:xfrm>
            <a:off x="2276475" y="597082"/>
            <a:ext cx="7639049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Modern Conflict (since 2000)</a:t>
            </a:r>
            <a:endParaRPr sz="3600" i="1" dirty="0">
              <a:solidFill>
                <a:schemeClr val="bg1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7524593-23D4-40C8-991B-C32099849CD3}"/>
              </a:ext>
            </a:extLst>
          </p:cNvPr>
          <p:cNvSpPr/>
          <p:nvPr/>
        </p:nvSpPr>
        <p:spPr>
          <a:xfrm>
            <a:off x="1899359" y="3812461"/>
            <a:ext cx="1823882" cy="1823882"/>
          </a:xfrm>
          <a:custGeom>
            <a:avLst/>
            <a:gdLst>
              <a:gd name="connsiteX0" fmla="*/ 0 w 1823882"/>
              <a:gd name="connsiteY0" fmla="*/ 911941 h 1823882"/>
              <a:gd name="connsiteX1" fmla="*/ 911941 w 1823882"/>
              <a:gd name="connsiteY1" fmla="*/ 0 h 1823882"/>
              <a:gd name="connsiteX2" fmla="*/ 1823882 w 1823882"/>
              <a:gd name="connsiteY2" fmla="*/ 911941 h 1823882"/>
              <a:gd name="connsiteX3" fmla="*/ 911941 w 1823882"/>
              <a:gd name="connsiteY3" fmla="*/ 1823882 h 1823882"/>
              <a:gd name="connsiteX4" fmla="*/ 0 w 1823882"/>
              <a:gd name="connsiteY4" fmla="*/ 911941 h 182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3882" h="1823882">
                <a:moveTo>
                  <a:pt x="0" y="911941"/>
                </a:moveTo>
                <a:cubicBezTo>
                  <a:pt x="0" y="408290"/>
                  <a:pt x="408290" y="0"/>
                  <a:pt x="911941" y="0"/>
                </a:cubicBezTo>
                <a:cubicBezTo>
                  <a:pt x="1415592" y="0"/>
                  <a:pt x="1823882" y="408290"/>
                  <a:pt x="1823882" y="911941"/>
                </a:cubicBezTo>
                <a:cubicBezTo>
                  <a:pt x="1823882" y="1415592"/>
                  <a:pt x="1415592" y="1823882"/>
                  <a:pt x="911941" y="1823882"/>
                </a:cubicBezTo>
                <a:cubicBezTo>
                  <a:pt x="408290" y="1823882"/>
                  <a:pt x="0" y="1415592"/>
                  <a:pt x="0" y="91194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7421" tIns="287421" rIns="287421" bIns="287421" numCol="1" spcCol="1270" anchor="ctr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buNone/>
            </a:pPr>
            <a:r>
              <a:rPr kumimoji="0" lang="en-US" sz="1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Resurgent</a:t>
            </a:r>
          </a:p>
          <a:p>
            <a:pPr marL="0" lvl="0" indent="0" algn="ctr" defTabSz="711200">
              <a:spcBef>
                <a:spcPct val="0"/>
              </a:spcBef>
              <a:buNone/>
            </a:pPr>
            <a:r>
              <a:rPr kumimoji="0" lang="en-US" sz="1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Interstate Conflict </a:t>
            </a:r>
            <a:endParaRPr lang="en-US" sz="1600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9A04C39-F291-4733-84B5-030DDB037391}"/>
              </a:ext>
            </a:extLst>
          </p:cNvPr>
          <p:cNvSpPr/>
          <p:nvPr/>
        </p:nvSpPr>
        <p:spPr>
          <a:xfrm>
            <a:off x="8509850" y="3805865"/>
            <a:ext cx="1823882" cy="1823882"/>
          </a:xfrm>
          <a:custGeom>
            <a:avLst/>
            <a:gdLst>
              <a:gd name="connsiteX0" fmla="*/ 0 w 1823882"/>
              <a:gd name="connsiteY0" fmla="*/ 911941 h 1823882"/>
              <a:gd name="connsiteX1" fmla="*/ 911941 w 1823882"/>
              <a:gd name="connsiteY1" fmla="*/ 0 h 1823882"/>
              <a:gd name="connsiteX2" fmla="*/ 1823882 w 1823882"/>
              <a:gd name="connsiteY2" fmla="*/ 911941 h 1823882"/>
              <a:gd name="connsiteX3" fmla="*/ 911941 w 1823882"/>
              <a:gd name="connsiteY3" fmla="*/ 1823882 h 1823882"/>
              <a:gd name="connsiteX4" fmla="*/ 0 w 1823882"/>
              <a:gd name="connsiteY4" fmla="*/ 911941 h 182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3882" h="1823882">
                <a:moveTo>
                  <a:pt x="0" y="911941"/>
                </a:moveTo>
                <a:cubicBezTo>
                  <a:pt x="0" y="408290"/>
                  <a:pt x="408290" y="0"/>
                  <a:pt x="911941" y="0"/>
                </a:cubicBezTo>
                <a:cubicBezTo>
                  <a:pt x="1415592" y="0"/>
                  <a:pt x="1823882" y="408290"/>
                  <a:pt x="1823882" y="911941"/>
                </a:cubicBezTo>
                <a:cubicBezTo>
                  <a:pt x="1823882" y="1415592"/>
                  <a:pt x="1415592" y="1823882"/>
                  <a:pt x="911941" y="1823882"/>
                </a:cubicBezTo>
                <a:cubicBezTo>
                  <a:pt x="408290" y="1823882"/>
                  <a:pt x="0" y="1415592"/>
                  <a:pt x="0" y="91194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7421" tIns="287421" rIns="287421" bIns="287421" numCol="1" spcCol="1270" anchor="ctr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buNone/>
            </a:pPr>
            <a:r>
              <a:rPr kumimoji="0" lang="en-US" sz="1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Destabilizing</a:t>
            </a:r>
          </a:p>
          <a:p>
            <a:pPr marL="0" lvl="0" indent="0" algn="ctr" defTabSz="711200">
              <a:spcBef>
                <a:spcPct val="0"/>
              </a:spcBef>
              <a:buNone/>
            </a:pPr>
            <a:r>
              <a:rPr lang="en-US" sz="1600" cap="small" dirty="0">
                <a:solidFill>
                  <a:srgbClr val="FFFFFF"/>
                </a:solidFill>
                <a:latin typeface="Arial"/>
              </a:rPr>
              <a:t>Non-State</a:t>
            </a:r>
          </a:p>
          <a:p>
            <a:pPr marL="0" lvl="0" indent="0" algn="ctr" defTabSz="711200">
              <a:spcBef>
                <a:spcPct val="0"/>
              </a:spcBef>
              <a:buNone/>
            </a:pPr>
            <a:r>
              <a:rPr lang="en-US" sz="1600" kern="1200" cap="small" dirty="0">
                <a:solidFill>
                  <a:srgbClr val="FFFFFF"/>
                </a:solidFill>
                <a:latin typeface="Arial"/>
              </a:rPr>
              <a:t>Forces</a:t>
            </a:r>
            <a:endParaRPr lang="en-US" sz="1600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60AAF1-5FDA-41E0-BF54-22E708236A7A}"/>
              </a:ext>
            </a:extLst>
          </p:cNvPr>
          <p:cNvSpPr/>
          <p:nvPr/>
        </p:nvSpPr>
        <p:spPr>
          <a:xfrm>
            <a:off x="5195649" y="1642897"/>
            <a:ext cx="1823882" cy="1823882"/>
          </a:xfrm>
          <a:custGeom>
            <a:avLst/>
            <a:gdLst>
              <a:gd name="connsiteX0" fmla="*/ 0 w 1823882"/>
              <a:gd name="connsiteY0" fmla="*/ 911941 h 1823882"/>
              <a:gd name="connsiteX1" fmla="*/ 911941 w 1823882"/>
              <a:gd name="connsiteY1" fmla="*/ 0 h 1823882"/>
              <a:gd name="connsiteX2" fmla="*/ 1823882 w 1823882"/>
              <a:gd name="connsiteY2" fmla="*/ 911941 h 1823882"/>
              <a:gd name="connsiteX3" fmla="*/ 911941 w 1823882"/>
              <a:gd name="connsiteY3" fmla="*/ 1823882 h 1823882"/>
              <a:gd name="connsiteX4" fmla="*/ 0 w 1823882"/>
              <a:gd name="connsiteY4" fmla="*/ 911941 h 182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3882" h="1823882">
                <a:moveTo>
                  <a:pt x="0" y="911941"/>
                </a:moveTo>
                <a:cubicBezTo>
                  <a:pt x="0" y="408290"/>
                  <a:pt x="408290" y="0"/>
                  <a:pt x="911941" y="0"/>
                </a:cubicBezTo>
                <a:cubicBezTo>
                  <a:pt x="1415592" y="0"/>
                  <a:pt x="1823882" y="408290"/>
                  <a:pt x="1823882" y="911941"/>
                </a:cubicBezTo>
                <a:cubicBezTo>
                  <a:pt x="1823882" y="1415592"/>
                  <a:pt x="1415592" y="1823882"/>
                  <a:pt x="911941" y="1823882"/>
                </a:cubicBezTo>
                <a:cubicBezTo>
                  <a:pt x="408290" y="1823882"/>
                  <a:pt x="0" y="1415592"/>
                  <a:pt x="0" y="91194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7421" tIns="287421" rIns="287421" bIns="287421" numCol="1" spcCol="1270" anchor="ctr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buNone/>
            </a:pPr>
            <a:r>
              <a:rPr lang="en-US" sz="1600" cap="small" dirty="0">
                <a:solidFill>
                  <a:srgbClr val="FFFFFF"/>
                </a:solidFill>
                <a:latin typeface="Arial"/>
              </a:rPr>
              <a:t>Less Cooperation &amp; </a:t>
            </a:r>
          </a:p>
          <a:p>
            <a:pPr marL="0" lvl="0" indent="0" algn="ctr" defTabSz="711200">
              <a:spcBef>
                <a:spcPct val="0"/>
              </a:spcBef>
              <a:buNone/>
            </a:pPr>
            <a:r>
              <a:rPr lang="en-US" sz="1600" cap="small" dirty="0">
                <a:solidFill>
                  <a:srgbClr val="FFFFFF"/>
                </a:solidFill>
                <a:latin typeface="Arial"/>
              </a:rPr>
              <a:t>More Violence</a:t>
            </a:r>
            <a:endParaRPr lang="en-US" sz="1600" kern="1200" dirty="0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5FF784A5-1879-465F-A8EC-502981583A20}"/>
              </a:ext>
            </a:extLst>
          </p:cNvPr>
          <p:cNvSpPr/>
          <p:nvPr/>
        </p:nvSpPr>
        <p:spPr>
          <a:xfrm rot="18379541">
            <a:off x="7398887" y="2810859"/>
            <a:ext cx="618865" cy="154577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73FBEB0A-5B9D-4D96-BE39-A1A72B4F71CE}"/>
              </a:ext>
            </a:extLst>
          </p:cNvPr>
          <p:cNvSpPr/>
          <p:nvPr/>
        </p:nvSpPr>
        <p:spPr>
          <a:xfrm rot="3333983">
            <a:off x="4068343" y="2798875"/>
            <a:ext cx="618865" cy="154577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Needle with solid fill">
            <a:extLst>
              <a:ext uri="{FF2B5EF4-FFF2-40B4-BE49-F238E27FC236}">
                <a16:creationId xmlns:a16="http://schemas.microsoft.com/office/drawing/2014/main" id="{A9957256-2545-4A3B-B63B-0261DD974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364" y="2019634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D3E4A6-F3F8-4B2D-A572-4A311540ED4B}"/>
              </a:ext>
            </a:extLst>
          </p:cNvPr>
          <p:cNvSpPr txBox="1"/>
          <p:nvPr/>
        </p:nvSpPr>
        <p:spPr>
          <a:xfrm>
            <a:off x="1450864" y="1937260"/>
            <a:ext cx="10007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“The pandemic is a clear test of international cooperation — a test we have essentially failed.” </a:t>
            </a:r>
          </a:p>
          <a:p>
            <a:r>
              <a:rPr lang="en-US" sz="2400" dirty="0"/>
              <a:t>	-- UN Secretary-General António Guterres</a:t>
            </a:r>
          </a:p>
        </p:txBody>
      </p:sp>
      <p:pic>
        <p:nvPicPr>
          <p:cNvPr id="7" name="Graphic 6" descr="Thermometer with solid fill">
            <a:extLst>
              <a:ext uri="{FF2B5EF4-FFF2-40B4-BE49-F238E27FC236}">
                <a16:creationId xmlns:a16="http://schemas.microsoft.com/office/drawing/2014/main" id="{7FE2BF9A-677B-40BA-8601-29B531B41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364" y="3675977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802738-D128-4E8B-88B0-82EF086D58B2}"/>
              </a:ext>
            </a:extLst>
          </p:cNvPr>
          <p:cNvSpPr/>
          <p:nvPr/>
        </p:nvSpPr>
        <p:spPr>
          <a:xfrm>
            <a:off x="9918700" y="5019040"/>
            <a:ext cx="2273300" cy="1838960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A99D4-99F0-4AFB-97B6-9FF5A7718493}"/>
              </a:ext>
            </a:extLst>
          </p:cNvPr>
          <p:cNvSpPr txBox="1"/>
          <p:nvPr/>
        </p:nvSpPr>
        <p:spPr>
          <a:xfrm>
            <a:off x="1450864" y="3390048"/>
            <a:ext cx="10741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Impact more widespread &amp; severe than expected; extreme effects to which we can’t adapt are “locked in”; urgent action required</a:t>
            </a:r>
          </a:p>
          <a:p>
            <a:r>
              <a:rPr lang="en-US" sz="2400" dirty="0"/>
              <a:t>	-- UN Intergovernmental Panel on Climate Change (March 2022 report)</a:t>
            </a:r>
          </a:p>
        </p:txBody>
      </p:sp>
      <p:pic>
        <p:nvPicPr>
          <p:cNvPr id="11" name="Graphic 10" descr="Court with solid fill">
            <a:extLst>
              <a:ext uri="{FF2B5EF4-FFF2-40B4-BE49-F238E27FC236}">
                <a16:creationId xmlns:a16="http://schemas.microsoft.com/office/drawing/2014/main" id="{6AF8F69C-A599-415F-8384-4E8F04CA9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8364" y="4935155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56FDC1-D44B-4E53-83E2-8387ED1F46A9}"/>
              </a:ext>
            </a:extLst>
          </p:cNvPr>
          <p:cNvSpPr txBox="1"/>
          <p:nvPr/>
        </p:nvSpPr>
        <p:spPr>
          <a:xfrm>
            <a:off x="1450864" y="4850548"/>
            <a:ext cx="101950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“Conflicts drive 80% of all humanitarian needs…</a:t>
            </a:r>
          </a:p>
          <a:p>
            <a:r>
              <a:rPr lang="en-US" sz="3000" b="1" dirty="0"/>
              <a:t>    Violent conflict is the primary cause of poverty &amp; suffering”</a:t>
            </a:r>
          </a:p>
          <a:p>
            <a:r>
              <a:rPr lang="en-US" sz="2400" dirty="0"/>
              <a:t>	-- World Bank </a:t>
            </a:r>
            <a:r>
              <a:rPr lang="en-US" sz="2400" i="1" dirty="0"/>
              <a:t>Fragility, Conflict &amp; Violence </a:t>
            </a:r>
            <a:r>
              <a:rPr lang="en-US" sz="2400" dirty="0"/>
              <a:t>Report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EC29EA-53E5-49CE-94B1-817631BD695C}"/>
              </a:ext>
            </a:extLst>
          </p:cNvPr>
          <p:cNvSpPr txBox="1">
            <a:spLocks/>
          </p:cNvSpPr>
          <p:nvPr/>
        </p:nvSpPr>
        <p:spPr>
          <a:xfrm>
            <a:off x="525718" y="438839"/>
            <a:ext cx="11137962" cy="793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/>
              <a:t>Less cooperation &amp; more violence</a:t>
            </a:r>
          </a:p>
        </p:txBody>
      </p:sp>
    </p:spTree>
    <p:extLst>
      <p:ext uri="{BB962C8B-B14F-4D97-AF65-F5344CB8AC3E}">
        <p14:creationId xmlns:p14="http://schemas.microsoft.com/office/powerpoint/2010/main" val="16906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C4103F-B1FE-42C3-A508-6496516C0E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0"/>
                    </a14:imgEffect>
                  </a14:imgLayer>
                </a14:imgProps>
              </a:ext>
            </a:extLst>
          </a:blip>
          <a:srcRect t="1568" r="-1" b="1120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CEEF5A-A505-4F65-A141-906327FE30B3}"/>
              </a:ext>
            </a:extLst>
          </p:cNvPr>
          <p:cNvSpPr/>
          <p:nvPr/>
        </p:nvSpPr>
        <p:spPr>
          <a:xfrm>
            <a:off x="0" y="-1"/>
            <a:ext cx="12188932" cy="685798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B37001-A663-4BF7-85A1-2C827DBFC230}"/>
              </a:ext>
            </a:extLst>
          </p:cNvPr>
          <p:cNvSpPr txBox="1">
            <a:spLocks/>
          </p:cNvSpPr>
          <p:nvPr/>
        </p:nvSpPr>
        <p:spPr>
          <a:xfrm>
            <a:off x="1549238" y="1170480"/>
            <a:ext cx="9090476" cy="2179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</a:rPr>
              <a:t>What We Know About </a:t>
            </a:r>
          </a:p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</a:rPr>
              <a:t>Preventing Violent Conflict</a:t>
            </a:r>
          </a:p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</a:rPr>
              <a:t>&amp; Fostering Cooperation</a:t>
            </a:r>
          </a:p>
        </p:txBody>
      </p:sp>
    </p:spTree>
    <p:extLst>
      <p:ext uri="{BB962C8B-B14F-4D97-AF65-F5344CB8AC3E}">
        <p14:creationId xmlns:p14="http://schemas.microsoft.com/office/powerpoint/2010/main" val="371541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1f66be02fbf_0_0"/>
          <p:cNvSpPr txBox="1">
            <a:spLocks noGrp="1"/>
          </p:cNvSpPr>
          <p:nvPr>
            <p:ph type="title"/>
          </p:nvPr>
        </p:nvSpPr>
        <p:spPr>
          <a:xfrm>
            <a:off x="838200" y="129100"/>
            <a:ext cx="1051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 dirty="0">
                <a:solidFill>
                  <a:schemeClr val="tx1"/>
                </a:solidFill>
              </a:rPr>
              <a:t>Where We Work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1605" name="Google Shape;1605;g1f66be02fbf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1606" name="Google Shape;1606;g1f66be02fbf_0_0"/>
          <p:cNvSpPr>
            <a:spLocks noGrp="1"/>
          </p:cNvSpPr>
          <p:nvPr>
            <p:ph type="sldNum" idx="12"/>
          </p:nvPr>
        </p:nvSpPr>
        <p:spPr>
          <a:xfrm>
            <a:off x="10931056" y="6379501"/>
            <a:ext cx="434318" cy="3192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mtClean="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2</a:t>
            </a:fld>
            <a:endParaRPr/>
          </a:p>
        </p:txBody>
      </p:sp>
      <p:pic>
        <p:nvPicPr>
          <p:cNvPr id="1607" name="Google Shape;1607;g1f66be02fb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837787"/>
            <a:ext cx="10824924" cy="632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g1f66be02fbf_0_0"/>
          <p:cNvSpPr/>
          <p:nvPr/>
        </p:nvSpPr>
        <p:spPr>
          <a:xfrm rot="-5400000" flipH="1">
            <a:off x="205055" y="3713562"/>
            <a:ext cx="3011348" cy="3277530"/>
          </a:xfrm>
          <a:custGeom>
            <a:avLst/>
            <a:gdLst/>
            <a:ahLst/>
            <a:cxnLst/>
            <a:rect l="l" t="t" r="r" b="b"/>
            <a:pathLst>
              <a:path w="3449173" h="2595282" extrusionOk="0">
                <a:moveTo>
                  <a:pt x="0" y="2162726"/>
                </a:moveTo>
                <a:lnTo>
                  <a:pt x="0" y="432556"/>
                </a:lnTo>
                <a:cubicBezTo>
                  <a:pt x="0" y="193662"/>
                  <a:pt x="193662" y="0"/>
                  <a:pt x="432556" y="0"/>
                </a:cubicBezTo>
                <a:lnTo>
                  <a:pt x="3144360" y="0"/>
                </a:lnTo>
                <a:cubicBezTo>
                  <a:pt x="3233945" y="0"/>
                  <a:pt x="3317170" y="27233"/>
                  <a:pt x="3386206" y="73874"/>
                </a:cubicBezTo>
                <a:lnTo>
                  <a:pt x="3449173" y="125826"/>
                </a:lnTo>
                <a:lnTo>
                  <a:pt x="3449173" y="2469456"/>
                </a:lnTo>
                <a:lnTo>
                  <a:pt x="3386206" y="2521408"/>
                </a:lnTo>
                <a:cubicBezTo>
                  <a:pt x="3317170" y="2568048"/>
                  <a:pt x="3233945" y="2595282"/>
                  <a:pt x="3144360" y="2595282"/>
                </a:cubicBezTo>
                <a:lnTo>
                  <a:pt x="432555" y="2595282"/>
                </a:lnTo>
                <a:cubicBezTo>
                  <a:pt x="193661" y="2595282"/>
                  <a:pt x="-1" y="2401620"/>
                  <a:pt x="0" y="2162726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9" name="Google Shape;1609;g1f66be02fbf_0_0"/>
          <p:cNvSpPr txBox="1"/>
          <p:nvPr/>
        </p:nvSpPr>
        <p:spPr>
          <a:xfrm>
            <a:off x="81900" y="4065100"/>
            <a:ext cx="32775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9635"/>
              <a:buFont typeface="Arial"/>
              <a:buNone/>
            </a:pPr>
            <a:r>
              <a:rPr lang="en-US"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Founded </a:t>
            </a:r>
            <a:r>
              <a:rPr lang="en-US" sz="2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1982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840"/>
              <a:buFont typeface="Arial"/>
              <a:buNone/>
            </a:pPr>
            <a:r>
              <a:rPr lang="en-US" sz="2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150+</a:t>
            </a:r>
            <a:r>
              <a:rPr lang="en-US"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projects/year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840"/>
              <a:buFont typeface="Arial"/>
              <a:buNone/>
            </a:pPr>
            <a:r>
              <a:rPr lang="en-US" sz="2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50 million+ </a:t>
            </a:r>
            <a:r>
              <a:rPr lang="en-US"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media reach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840"/>
              <a:buFont typeface="Arial"/>
              <a:buNone/>
            </a:pPr>
            <a:r>
              <a:rPr lang="en-US" sz="2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150,000 </a:t>
            </a:r>
            <a:r>
              <a:rPr lang="en-US"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attend in-person events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840"/>
              <a:buFont typeface="Arial"/>
              <a:buNone/>
            </a:pPr>
            <a:r>
              <a:rPr lang="en-US" sz="2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800+ </a:t>
            </a:r>
            <a:r>
              <a:rPr lang="en-US"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staff, 90% in home regions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840"/>
              <a:buFont typeface="Arial"/>
              <a:buNone/>
            </a:pPr>
            <a:r>
              <a:rPr lang="en-US" sz="2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850+ </a:t>
            </a:r>
            <a:r>
              <a:rPr lang="en-US"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partner organizations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840"/>
              <a:buFont typeface="Arial"/>
              <a:buNone/>
            </a:pPr>
            <a:r>
              <a:rPr lang="en-US" sz="2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Recognition</a:t>
            </a:r>
            <a:r>
              <a:rPr lang="en-US"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: Skoll Awardee; Nobel Prize Nominee; Hilton Humanitarian Award Finalist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8431"/>
              <a:buFont typeface="Arial"/>
              <a:buNone/>
            </a:pPr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>
            <a:spLocks noGrp="1"/>
          </p:cNvSpPr>
          <p:nvPr>
            <p:ph type="title"/>
          </p:nvPr>
        </p:nvSpPr>
        <p:spPr>
          <a:xfrm>
            <a:off x="255181" y="1851045"/>
            <a:ext cx="2790458" cy="2953426"/>
          </a:xfrm>
          <a:prstGeom prst="ellipse">
            <a:avLst/>
          </a:prstGeom>
          <a:solidFill>
            <a:srgbClr val="595959"/>
          </a:solidFill>
          <a:ln w="174625" cap="flat" cmpd="thinThick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3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SOCIETAL</a:t>
            </a:r>
            <a:br>
              <a:rPr lang="en-US" sz="23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3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VITAL SIGNS</a:t>
            </a:r>
            <a:endParaRPr sz="23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28"/>
          <p:cNvSpPr/>
          <p:nvPr/>
        </p:nvSpPr>
        <p:spPr>
          <a:xfrm>
            <a:off x="8674246" y="2691736"/>
            <a:ext cx="1463040" cy="14630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270000" dist="508000" dir="10800000" sx="80000" sy="8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28"/>
          <p:cNvSpPr/>
          <p:nvPr/>
        </p:nvSpPr>
        <p:spPr>
          <a:xfrm>
            <a:off x="5222333" y="2691736"/>
            <a:ext cx="1463040" cy="14630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270000" dist="508000" dir="10800000" sx="80000" sy="8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8"/>
          <p:cNvSpPr/>
          <p:nvPr/>
        </p:nvSpPr>
        <p:spPr>
          <a:xfrm>
            <a:off x="6970648" y="2702511"/>
            <a:ext cx="1463040" cy="14630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270000" dist="508000" dir="10800000" sx="80000" sy="8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8"/>
          <p:cNvSpPr/>
          <p:nvPr/>
        </p:nvSpPr>
        <p:spPr>
          <a:xfrm>
            <a:off x="3474018" y="2697479"/>
            <a:ext cx="1463040" cy="14630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270000" dist="508000" dir="10800000" sx="80000" sy="8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8"/>
          <p:cNvSpPr/>
          <p:nvPr/>
        </p:nvSpPr>
        <p:spPr>
          <a:xfrm>
            <a:off x="10405430" y="2702511"/>
            <a:ext cx="1463040" cy="14630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270000" dist="508000" dir="10800000" sx="80000" sy="8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8"/>
          <p:cNvSpPr/>
          <p:nvPr/>
        </p:nvSpPr>
        <p:spPr>
          <a:xfrm>
            <a:off x="3754370" y="3269472"/>
            <a:ext cx="913200" cy="370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VIOLENCE</a:t>
            </a:r>
            <a:endParaRPr sz="1100" dirty="0">
              <a:solidFill>
                <a:schemeClr val="accent1">
                  <a:lumMod val="20000"/>
                  <a:lumOff val="8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" name="Google Shape;322;p28"/>
          <p:cNvSpPr/>
          <p:nvPr/>
        </p:nvSpPr>
        <p:spPr>
          <a:xfrm>
            <a:off x="5496213" y="3273471"/>
            <a:ext cx="913195" cy="29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AGENCY</a:t>
            </a:r>
            <a:endParaRPr sz="1100" dirty="0">
              <a:solidFill>
                <a:schemeClr val="accent1">
                  <a:lumMod val="20000"/>
                  <a:lumOff val="8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Google Shape;323;p28"/>
          <p:cNvSpPr/>
          <p:nvPr/>
        </p:nvSpPr>
        <p:spPr>
          <a:xfrm>
            <a:off x="7038600" y="3238400"/>
            <a:ext cx="13950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TRUST BETWEEN COMMUNITES</a:t>
            </a:r>
            <a:endParaRPr sz="1100" dirty="0">
              <a:solidFill>
                <a:schemeClr val="accent1">
                  <a:lumMod val="20000"/>
                  <a:lumOff val="8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Google Shape;324;p28"/>
          <p:cNvSpPr/>
          <p:nvPr/>
        </p:nvSpPr>
        <p:spPr>
          <a:xfrm>
            <a:off x="8782075" y="3117838"/>
            <a:ext cx="1275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TRUST IN INSTITUTIONS</a:t>
            </a:r>
            <a:endParaRPr sz="1100" dirty="0">
              <a:solidFill>
                <a:schemeClr val="accent1">
                  <a:lumMod val="20000"/>
                  <a:lumOff val="8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5" name="Google Shape;325;p28"/>
          <p:cNvSpPr/>
          <p:nvPr/>
        </p:nvSpPr>
        <p:spPr>
          <a:xfrm>
            <a:off x="10541531" y="3160939"/>
            <a:ext cx="1190838" cy="52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SUSTAINABLE RESOURCING</a:t>
            </a:r>
            <a:endParaRPr sz="1100" dirty="0">
              <a:solidFill>
                <a:schemeClr val="accent1">
                  <a:lumMod val="20000"/>
                  <a:lumOff val="8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6" name="Google Shape;326;p28"/>
          <p:cNvSpPr/>
          <p:nvPr/>
        </p:nvSpPr>
        <p:spPr>
          <a:xfrm>
            <a:off x="3244645" y="4393317"/>
            <a:ext cx="8947355" cy="2464683"/>
          </a:xfrm>
          <a:prstGeom prst="rect">
            <a:avLst/>
          </a:prstGeom>
          <a:gradFill>
            <a:gsLst>
              <a:gs pos="0">
                <a:schemeClr val="accent2"/>
              </a:gs>
              <a:gs pos="2000">
                <a:schemeClr val="accent2"/>
              </a:gs>
              <a:gs pos="100000">
                <a:srgbClr val="006B8D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7" name="Google Shape;327;p28"/>
          <p:cNvGrpSpPr/>
          <p:nvPr/>
        </p:nvGrpSpPr>
        <p:grpSpPr>
          <a:xfrm>
            <a:off x="2636624" y="5017638"/>
            <a:ext cx="1216042" cy="1216040"/>
            <a:chOff x="6104965" y="2265289"/>
            <a:chExt cx="1855694" cy="1855694"/>
          </a:xfrm>
        </p:grpSpPr>
        <p:sp>
          <p:nvSpPr>
            <p:cNvPr id="328" name="Google Shape;328;p28"/>
            <p:cNvSpPr/>
            <p:nvPr/>
          </p:nvSpPr>
          <p:spPr>
            <a:xfrm>
              <a:off x="6104965" y="2265289"/>
              <a:ext cx="1855694" cy="1855694"/>
            </a:xfrm>
            <a:prstGeom prst="ellipse">
              <a:avLst/>
            </a:prstGeom>
            <a:solidFill>
              <a:schemeClr val="accent2">
                <a:alpha val="3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6326458" y="2482124"/>
              <a:ext cx="1422023" cy="1422023"/>
            </a:xfrm>
            <a:prstGeom prst="ellipse">
              <a:avLst/>
            </a:prstGeom>
            <a:solidFill>
              <a:schemeClr val="accent2">
                <a:alpha val="56862"/>
              </a:schemeClr>
            </a:solidFill>
            <a:ln>
              <a:noFill/>
            </a:ln>
            <a:effectLst>
              <a:outerShdw blurRad="889000" dist="50800" dir="5400000" sx="89000" sy="89000" algn="ctr" rotWithShape="0">
                <a:srgbClr val="000000">
                  <a:alpha val="4862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6566834" y="2724359"/>
              <a:ext cx="942451" cy="9424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31;p28"/>
          <p:cNvGrpSpPr/>
          <p:nvPr/>
        </p:nvGrpSpPr>
        <p:grpSpPr>
          <a:xfrm>
            <a:off x="9587837" y="1969442"/>
            <a:ext cx="348797" cy="261747"/>
            <a:chOff x="712110" y="4037334"/>
            <a:chExt cx="464344" cy="348456"/>
          </a:xfrm>
        </p:grpSpPr>
        <p:sp>
          <p:nvSpPr>
            <p:cNvPr id="332" name="Google Shape;332;p28"/>
            <p:cNvSpPr/>
            <p:nvPr/>
          </p:nvSpPr>
          <p:spPr>
            <a:xfrm>
              <a:off x="712110" y="4037334"/>
              <a:ext cx="464344" cy="348456"/>
            </a:xfrm>
            <a:custGeom>
              <a:avLst/>
              <a:gdLst/>
              <a:ahLst/>
              <a:cxnLst/>
              <a:rect l="l" t="t" r="r" b="b"/>
              <a:pathLst>
                <a:path w="21464" h="21600" extrusionOk="0">
                  <a:moveTo>
                    <a:pt x="19918" y="11754"/>
                  </a:moveTo>
                  <a:lnTo>
                    <a:pt x="16564" y="18954"/>
                  </a:lnTo>
                  <a:cubicBezTo>
                    <a:pt x="16317" y="19484"/>
                    <a:pt x="15892" y="19800"/>
                    <a:pt x="15427" y="19800"/>
                  </a:cubicBezTo>
                  <a:lnTo>
                    <a:pt x="2683" y="19800"/>
                  </a:lnTo>
                  <a:cubicBezTo>
                    <a:pt x="1943" y="19800"/>
                    <a:pt x="1341" y="18992"/>
                    <a:pt x="1341" y="18000"/>
                  </a:cubicBezTo>
                  <a:lnTo>
                    <a:pt x="1341" y="3600"/>
                  </a:lnTo>
                  <a:cubicBezTo>
                    <a:pt x="1341" y="2608"/>
                    <a:pt x="1943" y="1800"/>
                    <a:pt x="2683" y="1800"/>
                  </a:cubicBezTo>
                  <a:lnTo>
                    <a:pt x="15427" y="1800"/>
                  </a:lnTo>
                  <a:cubicBezTo>
                    <a:pt x="15892" y="1800"/>
                    <a:pt x="16317" y="2116"/>
                    <a:pt x="16564" y="2645"/>
                  </a:cubicBezTo>
                  <a:lnTo>
                    <a:pt x="19917" y="9845"/>
                  </a:lnTo>
                  <a:cubicBezTo>
                    <a:pt x="20188" y="10425"/>
                    <a:pt x="20188" y="11174"/>
                    <a:pt x="19918" y="11754"/>
                  </a:cubicBezTo>
                  <a:moveTo>
                    <a:pt x="21055" y="8891"/>
                  </a:moveTo>
                  <a:lnTo>
                    <a:pt x="17701" y="1691"/>
                  </a:lnTo>
                  <a:cubicBezTo>
                    <a:pt x="17211" y="639"/>
                    <a:pt x="16352" y="0"/>
                    <a:pt x="15427" y="0"/>
                  </a:cubicBezTo>
                  <a:lnTo>
                    <a:pt x="2683" y="0"/>
                  </a:lnTo>
                  <a:cubicBezTo>
                    <a:pt x="1201" y="0"/>
                    <a:pt x="0" y="1611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1201" y="21599"/>
                    <a:pt x="2683" y="21599"/>
                  </a:cubicBezTo>
                  <a:lnTo>
                    <a:pt x="15427" y="21599"/>
                  </a:lnTo>
                  <a:cubicBezTo>
                    <a:pt x="16352" y="21599"/>
                    <a:pt x="17211" y="20960"/>
                    <a:pt x="17701" y="19908"/>
                  </a:cubicBezTo>
                  <a:lnTo>
                    <a:pt x="21055" y="12708"/>
                  </a:lnTo>
                  <a:cubicBezTo>
                    <a:pt x="21600" y="11541"/>
                    <a:pt x="21600" y="10059"/>
                    <a:pt x="21055" y="889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4300" tIns="14300" rIns="14300" bIns="143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27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1001829" y="4167509"/>
              <a:ext cx="87313" cy="8731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18000"/>
                  </a:moveTo>
                  <a:cubicBezTo>
                    <a:pt x="6825" y="18000"/>
                    <a:pt x="3600" y="14774"/>
                    <a:pt x="3600" y="10800"/>
                  </a:cubicBezTo>
                  <a:cubicBezTo>
                    <a:pt x="3600" y="6825"/>
                    <a:pt x="6825" y="3600"/>
                    <a:pt x="10800" y="3600"/>
                  </a:cubicBezTo>
                  <a:cubicBezTo>
                    <a:pt x="14774" y="3600"/>
                    <a:pt x="17999" y="6825"/>
                    <a:pt x="17999" y="10800"/>
                  </a:cubicBezTo>
                  <a:cubicBezTo>
                    <a:pt x="17999" y="14774"/>
                    <a:pt x="14774" y="18000"/>
                    <a:pt x="10800" y="18000"/>
                  </a:cubicBezTo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6"/>
                    <a:pt x="4833" y="21599"/>
                    <a:pt x="10800" y="21599"/>
                  </a:cubicBezTo>
                  <a:cubicBezTo>
                    <a:pt x="16766" y="21599"/>
                    <a:pt x="21600" y="16766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4300" tIns="14300" rIns="14300" bIns="143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27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35" name="Google Shape;335;p28"/>
          <p:cNvSpPr/>
          <p:nvPr/>
        </p:nvSpPr>
        <p:spPr>
          <a:xfrm>
            <a:off x="3244645" y="-711"/>
            <a:ext cx="8947355" cy="2464683"/>
          </a:xfrm>
          <a:prstGeom prst="rect">
            <a:avLst/>
          </a:prstGeom>
          <a:gradFill>
            <a:gsLst>
              <a:gs pos="0">
                <a:schemeClr val="accent2"/>
              </a:gs>
              <a:gs pos="2000">
                <a:schemeClr val="accent2"/>
              </a:gs>
              <a:gs pos="100000">
                <a:srgbClr val="006B8D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2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336;p28"/>
          <p:cNvGrpSpPr/>
          <p:nvPr/>
        </p:nvGrpSpPr>
        <p:grpSpPr>
          <a:xfrm>
            <a:off x="2636624" y="623610"/>
            <a:ext cx="1216042" cy="1216040"/>
            <a:chOff x="6104965" y="2265289"/>
            <a:chExt cx="1855694" cy="1855694"/>
          </a:xfrm>
        </p:grpSpPr>
        <p:sp>
          <p:nvSpPr>
            <p:cNvPr id="337" name="Google Shape;337;p28"/>
            <p:cNvSpPr/>
            <p:nvPr/>
          </p:nvSpPr>
          <p:spPr>
            <a:xfrm>
              <a:off x="6104965" y="2265289"/>
              <a:ext cx="1855694" cy="1855694"/>
            </a:xfrm>
            <a:prstGeom prst="ellipse">
              <a:avLst/>
            </a:prstGeom>
            <a:solidFill>
              <a:schemeClr val="accent2">
                <a:alpha val="3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6326458" y="2482124"/>
              <a:ext cx="1422023" cy="1422023"/>
            </a:xfrm>
            <a:prstGeom prst="ellipse">
              <a:avLst/>
            </a:prstGeom>
            <a:solidFill>
              <a:schemeClr val="accent2">
                <a:alpha val="56862"/>
              </a:schemeClr>
            </a:solidFill>
            <a:ln>
              <a:noFill/>
            </a:ln>
            <a:effectLst>
              <a:outerShdw blurRad="889000" dist="50800" dir="5400000" sx="89000" sy="89000" algn="ctr" rotWithShape="0">
                <a:srgbClr val="000000">
                  <a:alpha val="4862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6566834" y="2724359"/>
              <a:ext cx="942451" cy="9424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2407;g1f66be02fbf_0_355">
            <a:extLst>
              <a:ext uri="{FF2B5EF4-FFF2-40B4-BE49-F238E27FC236}">
                <a16:creationId xmlns:a16="http://schemas.microsoft.com/office/drawing/2014/main" id="{BDC0D236-8125-79D3-8649-0660A62BEDF2}"/>
              </a:ext>
            </a:extLst>
          </p:cNvPr>
          <p:cNvSpPr/>
          <p:nvPr/>
        </p:nvSpPr>
        <p:spPr>
          <a:xfrm>
            <a:off x="3871145" y="297262"/>
            <a:ext cx="7901700" cy="18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tabLst/>
              <a:defRPr/>
            </a:pP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STANDARD MEASURES</a:t>
            </a: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2401;g1f66be02fbf_0_355">
            <a:extLst>
              <a:ext uri="{FF2B5EF4-FFF2-40B4-BE49-F238E27FC236}">
                <a16:creationId xmlns:a16="http://schemas.microsoft.com/office/drawing/2014/main" id="{C3D2F9F8-4EDD-0F54-6276-83983518361E}"/>
              </a:ext>
            </a:extLst>
          </p:cNvPr>
          <p:cNvSpPr/>
          <p:nvPr/>
        </p:nvSpPr>
        <p:spPr>
          <a:xfrm>
            <a:off x="3871145" y="4905893"/>
            <a:ext cx="7901700" cy="18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pen Sans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EVERYDAY LIVED EXPERIENCE &amp; 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pen Sans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REFLECTIVE PRACTICE</a:t>
            </a: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2"/>
              <a:buFont typeface="Avenir"/>
              <a:buNone/>
              <a:tabLst/>
              <a:defRPr/>
            </a:pPr>
            <a:endParaRPr kumimoji="0" sz="75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269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 animBg="1"/>
      <p:bldP spid="317" grpId="0" animBg="1"/>
      <p:bldP spid="318" grpId="0" animBg="1"/>
      <p:bldP spid="319" grpId="0" animBg="1"/>
      <p:bldP spid="320" grpId="0" animBg="1"/>
      <p:bldP spid="321" grpId="0"/>
      <p:bldP spid="322" grpId="0"/>
      <p:bldP spid="323" grpId="0"/>
      <p:bldP spid="324" grpId="0"/>
      <p:bldP spid="325" grpId="0"/>
      <p:bldP spid="326" grpId="0" animBg="1"/>
      <p:bldP spid="3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866" y="189101"/>
            <a:ext cx="12255732" cy="119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0" y="1591734"/>
            <a:ext cx="11785600" cy="432299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62"/>
          <p:cNvSpPr/>
          <p:nvPr/>
        </p:nvSpPr>
        <p:spPr>
          <a:xfrm rot="2579456">
            <a:off x="7280688" y="5264974"/>
            <a:ext cx="3533747" cy="3375253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05BAB">
              <a:alpha val="182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FE0C02A-7D6E-4213-8170-753E5DAC1D99}"/>
              </a:ext>
            </a:extLst>
          </p:cNvPr>
          <p:cNvSpPr/>
          <p:nvPr/>
        </p:nvSpPr>
        <p:spPr>
          <a:xfrm>
            <a:off x="0" y="39114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oogle Shape;212;p29">
            <a:extLst>
              <a:ext uri="{FF2B5EF4-FFF2-40B4-BE49-F238E27FC236}">
                <a16:creationId xmlns:a16="http://schemas.microsoft.com/office/drawing/2014/main" id="{0D725B46-3B3C-4718-9EC1-632EE9FF28D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8881"/>
          <a:stretch/>
        </p:blipFill>
        <p:spPr>
          <a:xfrm>
            <a:off x="4367" y="1769821"/>
            <a:ext cx="3812661" cy="511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2;p29">
            <a:extLst>
              <a:ext uri="{FF2B5EF4-FFF2-40B4-BE49-F238E27FC236}">
                <a16:creationId xmlns:a16="http://schemas.microsoft.com/office/drawing/2014/main" id="{71B1A642-DA69-4CC7-AC93-0D90A880B57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3" t="27" r="34466" b="-27"/>
          <a:stretch/>
        </p:blipFill>
        <p:spPr>
          <a:xfrm>
            <a:off x="8807759" y="1680779"/>
            <a:ext cx="3379874" cy="517722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object 17">
            <a:extLst>
              <a:ext uri="{FF2B5EF4-FFF2-40B4-BE49-F238E27FC236}">
                <a16:creationId xmlns:a16="http://schemas.microsoft.com/office/drawing/2014/main" id="{46B9BCCB-0A97-4F2F-91B3-21AAE38B97E8}"/>
              </a:ext>
            </a:extLst>
          </p:cNvPr>
          <p:cNvSpPr/>
          <p:nvPr/>
        </p:nvSpPr>
        <p:spPr>
          <a:xfrm>
            <a:off x="9170478" y="2308259"/>
            <a:ext cx="2457740" cy="3891452"/>
          </a:xfrm>
          <a:custGeom>
            <a:avLst/>
            <a:gdLst/>
            <a:ahLst/>
            <a:cxnLst/>
            <a:rect l="l" t="t" r="r" b="b"/>
            <a:pathLst>
              <a:path w="2654300" h="2482850">
                <a:moveTo>
                  <a:pt x="2654236" y="0"/>
                </a:moveTo>
                <a:lnTo>
                  <a:pt x="0" y="0"/>
                </a:lnTo>
                <a:lnTo>
                  <a:pt x="0" y="2482850"/>
                </a:lnTo>
                <a:lnTo>
                  <a:pt x="2654236" y="2482850"/>
                </a:lnTo>
                <a:lnTo>
                  <a:pt x="2654236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06063" y="1739063"/>
            <a:ext cx="3812661" cy="5118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17">
            <a:extLst>
              <a:ext uri="{FF2B5EF4-FFF2-40B4-BE49-F238E27FC236}">
                <a16:creationId xmlns:a16="http://schemas.microsoft.com/office/drawing/2014/main" id="{5E0EA472-F0A6-4E95-ABEA-0B0B84C875E8}"/>
              </a:ext>
            </a:extLst>
          </p:cNvPr>
          <p:cNvSpPr/>
          <p:nvPr/>
        </p:nvSpPr>
        <p:spPr>
          <a:xfrm>
            <a:off x="5111000" y="2308259"/>
            <a:ext cx="2457740" cy="3891452"/>
          </a:xfrm>
          <a:custGeom>
            <a:avLst/>
            <a:gdLst/>
            <a:ahLst/>
            <a:cxnLst/>
            <a:rect l="l" t="t" r="r" b="b"/>
            <a:pathLst>
              <a:path w="2654300" h="2482850">
                <a:moveTo>
                  <a:pt x="2654236" y="0"/>
                </a:moveTo>
                <a:lnTo>
                  <a:pt x="0" y="0"/>
                </a:lnTo>
                <a:lnTo>
                  <a:pt x="0" y="2482850"/>
                </a:lnTo>
                <a:lnTo>
                  <a:pt x="2654236" y="2482850"/>
                </a:lnTo>
                <a:lnTo>
                  <a:pt x="2654236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17700" y="520118"/>
            <a:ext cx="8143077" cy="502363"/>
          </a:xfrm>
          <a:prstGeom prst="rect">
            <a:avLst/>
          </a:prstGeom>
        </p:spPr>
        <p:txBody>
          <a:bodyPr vert="horz" wrap="square" lIns="0" tIns="9825" rIns="0" bIns="0" rtlCol="0">
            <a:spAutoFit/>
          </a:bodyPr>
          <a:lstStyle/>
          <a:p>
            <a:pPr marL="9825" algn="ctr">
              <a:spcBef>
                <a:spcPts val="77"/>
              </a:spcBef>
            </a:pPr>
            <a:r>
              <a:rPr lang="en-US" sz="3200" dirty="0"/>
              <a:t>TRANSFORMING CONFLICT INTO COOPERATION</a:t>
            </a:r>
            <a:endParaRPr sz="3200" dirty="0"/>
          </a:p>
        </p:txBody>
      </p:sp>
      <p:sp>
        <p:nvSpPr>
          <p:cNvPr id="17" name="object 17"/>
          <p:cNvSpPr/>
          <p:nvPr/>
        </p:nvSpPr>
        <p:spPr>
          <a:xfrm>
            <a:off x="666854" y="2308259"/>
            <a:ext cx="2457740" cy="3891452"/>
          </a:xfrm>
          <a:custGeom>
            <a:avLst/>
            <a:gdLst/>
            <a:ahLst/>
            <a:cxnLst/>
            <a:rect l="l" t="t" r="r" b="b"/>
            <a:pathLst>
              <a:path w="2654300" h="2482850">
                <a:moveTo>
                  <a:pt x="2654236" y="0"/>
                </a:moveTo>
                <a:lnTo>
                  <a:pt x="0" y="0"/>
                </a:lnTo>
                <a:lnTo>
                  <a:pt x="0" y="2482850"/>
                </a:lnTo>
                <a:lnTo>
                  <a:pt x="2654236" y="2482850"/>
                </a:lnTo>
                <a:lnTo>
                  <a:pt x="2654236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7725" y="2222095"/>
            <a:ext cx="2687917" cy="35872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2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2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11" b="1" i="0" u="sng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Connection</a:t>
            </a:r>
          </a:p>
          <a:p>
            <a:pPr marL="344848" marR="0" lvl="0" indent="0" algn="l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11" b="0" i="0" u="none" strike="noStrike" kern="1200" cap="none" spc="-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ea"/>
              <a:cs typeface="Raleway"/>
            </a:endParaRP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11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Use </a:t>
            </a:r>
            <a:r>
              <a:rPr kumimoji="0" lang="en-US" sz="2011" b="0" i="1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whatever works</a:t>
            </a:r>
            <a:r>
              <a:rPr kumimoji="0" lang="en-US" sz="2011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 - sports; media; </a:t>
            </a: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11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back-channel negotiations – </a:t>
            </a: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11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to break down barriers.</a:t>
            </a:r>
          </a:p>
        </p:txBody>
      </p:sp>
      <p:sp>
        <p:nvSpPr>
          <p:cNvPr id="24" name="object 24"/>
          <p:cNvSpPr/>
          <p:nvPr/>
        </p:nvSpPr>
        <p:spPr>
          <a:xfrm>
            <a:off x="5531403" y="1365705"/>
            <a:ext cx="1645232" cy="0"/>
          </a:xfrm>
          <a:custGeom>
            <a:avLst/>
            <a:gdLst/>
            <a:ahLst/>
            <a:cxnLst/>
            <a:rect l="l" t="t" r="r" b="b"/>
            <a:pathLst>
              <a:path w="2126615">
                <a:moveTo>
                  <a:pt x="0" y="0"/>
                </a:moveTo>
                <a:lnTo>
                  <a:pt x="2126615" y="0"/>
                </a:lnTo>
              </a:path>
            </a:pathLst>
          </a:custGeom>
          <a:ln w="63500"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Google Shape;900;p45">
            <a:extLst>
              <a:ext uri="{FF2B5EF4-FFF2-40B4-BE49-F238E27FC236}">
                <a16:creationId xmlns:a16="http://schemas.microsoft.com/office/drawing/2014/main" id="{32720E35-0571-48AA-90F9-774A1A6A621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4688" y="2537396"/>
            <a:ext cx="642072" cy="66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88;p45">
            <a:extLst>
              <a:ext uri="{FF2B5EF4-FFF2-40B4-BE49-F238E27FC236}">
                <a16:creationId xmlns:a16="http://schemas.microsoft.com/office/drawing/2014/main" id="{B2B9DA5C-9B4E-4533-B64D-14A25E9EAA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30208" y="2485780"/>
            <a:ext cx="711816" cy="73382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object 18">
            <a:extLst>
              <a:ext uri="{FF2B5EF4-FFF2-40B4-BE49-F238E27FC236}">
                <a16:creationId xmlns:a16="http://schemas.microsoft.com/office/drawing/2014/main" id="{913AF15F-5207-46CA-A246-D913E707C1DE}"/>
              </a:ext>
            </a:extLst>
          </p:cNvPr>
          <p:cNvSpPr txBox="1"/>
          <p:nvPr/>
        </p:nvSpPr>
        <p:spPr>
          <a:xfrm>
            <a:off x="4935189" y="3017872"/>
            <a:ext cx="2457740" cy="2819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2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11" b="1" i="0" u="sng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Collaboration</a:t>
            </a:r>
          </a:p>
          <a:p>
            <a:pPr marL="344848" marR="0" lvl="0" indent="0" algn="l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11" b="0" i="0" u="none" strike="noStrike" kern="1200" cap="none" spc="-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ea"/>
              <a:cs typeface="Raleway"/>
            </a:endParaRP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11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Support people to understand their differences;</a:t>
            </a: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11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act on their common ground.</a:t>
            </a: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11" b="0" i="0" u="none" strike="noStrike" kern="1200" cap="none" spc="-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ea"/>
              <a:cs typeface="Raleway"/>
            </a:endParaRPr>
          </a:p>
        </p:txBody>
      </p:sp>
      <p:sp>
        <p:nvSpPr>
          <p:cNvPr id="30" name="object 18">
            <a:extLst>
              <a:ext uri="{FF2B5EF4-FFF2-40B4-BE49-F238E27FC236}">
                <a16:creationId xmlns:a16="http://schemas.microsoft.com/office/drawing/2014/main" id="{AD9D39E2-22B6-449F-A3FF-9CC27575D91E}"/>
              </a:ext>
            </a:extLst>
          </p:cNvPr>
          <p:cNvSpPr txBox="1"/>
          <p:nvPr/>
        </p:nvSpPr>
        <p:spPr>
          <a:xfrm>
            <a:off x="8937933" y="2249975"/>
            <a:ext cx="2690285" cy="38950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2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2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11" b="1" i="0" u="sng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Breakthroughs</a:t>
            </a:r>
          </a:p>
          <a:p>
            <a:pPr marL="344848" marR="0" lvl="0" indent="0" algn="l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11" b="0" i="0" u="none" strike="noStrike" kern="1200" cap="none" spc="-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ea"/>
              <a:cs typeface="Raleway"/>
            </a:endParaRP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11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Drive cooperation toward society-wide change </a:t>
            </a:r>
            <a:r>
              <a:rPr lang="en-US" sz="2011" spc="-4" noProof="0" dirty="0">
                <a:solidFill>
                  <a:srgbClr val="FFFFFF"/>
                </a:solidFill>
                <a:latin typeface="Raleway"/>
                <a:cs typeface="Raleway"/>
              </a:rPr>
              <a:t>via</a:t>
            </a:r>
            <a:r>
              <a:rPr kumimoji="0" lang="en-US" sz="2011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 </a:t>
            </a:r>
            <a:r>
              <a:rPr kumimoji="0" lang="en-US" sz="2011" b="0" i="1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Institutions</a:t>
            </a:r>
            <a:r>
              <a:rPr kumimoji="0" lang="en-US" sz="2011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; </a:t>
            </a: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11" b="0" i="1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Social Norms</a:t>
            </a:r>
            <a:r>
              <a:rPr kumimoji="0" lang="en-US" sz="2011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; or </a:t>
            </a:r>
            <a:r>
              <a:rPr kumimoji="0" lang="en-US" sz="2011" b="0" i="1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Markets</a:t>
            </a:r>
            <a:r>
              <a:rPr kumimoji="0" lang="en-US" sz="2011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.</a:t>
            </a:r>
          </a:p>
          <a:p>
            <a:pPr marL="344848" marR="0" lvl="0" indent="0" algn="ctr" defTabSz="707380" rtl="0" eaLnBrk="1" fontAlgn="auto" latinLnBrk="0" hangingPunct="1">
              <a:lnSpc>
                <a:spcPts val="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11" b="0" i="0" u="none" strike="noStrike" kern="1200" cap="none" spc="-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ea"/>
              <a:cs typeface="Raleway"/>
            </a:endParaRPr>
          </a:p>
        </p:txBody>
      </p:sp>
      <p:pic>
        <p:nvPicPr>
          <p:cNvPr id="31" name="Google Shape;900;p45">
            <a:extLst>
              <a:ext uri="{FF2B5EF4-FFF2-40B4-BE49-F238E27FC236}">
                <a16:creationId xmlns:a16="http://schemas.microsoft.com/office/drawing/2014/main" id="{D5DF9BEA-C6AE-4351-8AE5-26AA6D60D315}"/>
              </a:ext>
            </a:extLst>
          </p:cNvPr>
          <p:cNvPicPr preferRelativeResize="0"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2831" y="2537396"/>
            <a:ext cx="639273" cy="668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2" grpId="0" animBg="1"/>
      <p:bldP spid="17" grpId="0" animBg="1"/>
      <p:bldP spid="18" grpId="0"/>
      <p:bldP spid="27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5;p11">
            <a:extLst>
              <a:ext uri="{FF2B5EF4-FFF2-40B4-BE49-F238E27FC236}">
                <a16:creationId xmlns:a16="http://schemas.microsoft.com/office/drawing/2014/main" id="{1A4F3ED5-D373-48D4-9D2D-261171971E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37734" y="324096"/>
            <a:ext cx="6300814" cy="153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25" rIns="0" bIns="0" anchor="t" anchorCtr="0">
            <a:spAutoFit/>
          </a:bodyPr>
          <a:lstStyle/>
          <a:p>
            <a:pPr marL="9825" marR="3930">
              <a:lnSpc>
                <a:spcPct val="91489"/>
              </a:lnSpc>
            </a:pPr>
            <a:r>
              <a:rPr lang="en-US" sz="3636" b="1" i="0" dirty="0">
                <a:solidFill>
                  <a:srgbClr val="007095"/>
                </a:solidFill>
                <a:latin typeface="Calibri"/>
                <a:ea typeface="Calibri"/>
                <a:cs typeface="Calibri"/>
                <a:sym typeface="Calibri"/>
              </a:rPr>
              <a:t>POLICE-COMMUNITY RELATIONS IN THE DEMOCRATIC REPUBLIC OF CONGO</a:t>
            </a:r>
            <a:endParaRPr sz="3636" b="1" i="0" dirty="0">
              <a:solidFill>
                <a:srgbClr val="0070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oogle Shape;396;p11">
            <a:extLst>
              <a:ext uri="{FF2B5EF4-FFF2-40B4-BE49-F238E27FC236}">
                <a16:creationId xmlns:a16="http://schemas.microsoft.com/office/drawing/2014/main" id="{A9C82352-D2BF-4236-836F-B0A555ED7822}"/>
              </a:ext>
            </a:extLst>
          </p:cNvPr>
          <p:cNvGrpSpPr/>
          <p:nvPr/>
        </p:nvGrpSpPr>
        <p:grpSpPr>
          <a:xfrm>
            <a:off x="-9939" y="-5372"/>
            <a:ext cx="12197571" cy="6863372"/>
            <a:chOff x="-18490" y="920155"/>
            <a:chExt cx="15766490" cy="8871544"/>
          </a:xfrm>
        </p:grpSpPr>
        <p:sp>
          <p:nvSpPr>
            <p:cNvPr id="5" name="Google Shape;397;p11">
              <a:extLst>
                <a:ext uri="{FF2B5EF4-FFF2-40B4-BE49-F238E27FC236}">
                  <a16:creationId xmlns:a16="http://schemas.microsoft.com/office/drawing/2014/main" id="{268A8F95-1617-461C-8705-5B8013841795}"/>
                </a:ext>
              </a:extLst>
            </p:cNvPr>
            <p:cNvSpPr/>
            <p:nvPr/>
          </p:nvSpPr>
          <p:spPr>
            <a:xfrm>
              <a:off x="6959600" y="3606800"/>
              <a:ext cx="8788400" cy="6184899"/>
            </a:xfrm>
            <a:custGeom>
              <a:avLst/>
              <a:gdLst/>
              <a:ahLst/>
              <a:cxnLst/>
              <a:rect l="l" t="t" r="r" b="b"/>
              <a:pathLst>
                <a:path w="8788400" h="5499100" extrusionOk="0">
                  <a:moveTo>
                    <a:pt x="8788400" y="0"/>
                  </a:moveTo>
                  <a:lnTo>
                    <a:pt x="0" y="0"/>
                  </a:lnTo>
                  <a:lnTo>
                    <a:pt x="0" y="4128846"/>
                  </a:lnTo>
                  <a:lnTo>
                    <a:pt x="0" y="5499100"/>
                  </a:lnTo>
                  <a:lnTo>
                    <a:pt x="8788400" y="5499100"/>
                  </a:lnTo>
                  <a:lnTo>
                    <a:pt x="8788400" y="4128846"/>
                  </a:lnTo>
                  <a:lnTo>
                    <a:pt x="8788400" y="0"/>
                  </a:lnTo>
                  <a:close/>
                </a:path>
              </a:pathLst>
            </a:custGeom>
            <a:solidFill>
              <a:srgbClr val="CAC9CF">
                <a:alpha val="1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707380">
                <a:buClr>
                  <a:srgbClr val="000000"/>
                </a:buClr>
                <a:defRPr/>
              </a:pPr>
              <a:endParaRPr sz="1392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398;p11">
              <a:extLst>
                <a:ext uri="{FF2B5EF4-FFF2-40B4-BE49-F238E27FC236}">
                  <a16:creationId xmlns:a16="http://schemas.microsoft.com/office/drawing/2014/main" id="{426A6EE0-3A3D-43D5-A930-6140D98BA4D9}"/>
                </a:ext>
              </a:extLst>
            </p:cNvPr>
            <p:cNvSpPr/>
            <p:nvPr/>
          </p:nvSpPr>
          <p:spPr>
            <a:xfrm>
              <a:off x="0" y="927100"/>
              <a:ext cx="7005955" cy="6567805"/>
            </a:xfrm>
            <a:custGeom>
              <a:avLst/>
              <a:gdLst/>
              <a:ahLst/>
              <a:cxnLst/>
              <a:rect l="l" t="t" r="r" b="b"/>
              <a:pathLst>
                <a:path w="7005955" h="6567805" extrusionOk="0">
                  <a:moveTo>
                    <a:pt x="7005840" y="0"/>
                  </a:moveTo>
                  <a:lnTo>
                    <a:pt x="0" y="0"/>
                  </a:lnTo>
                  <a:lnTo>
                    <a:pt x="0" y="6567246"/>
                  </a:lnTo>
                  <a:lnTo>
                    <a:pt x="7005840" y="6567246"/>
                  </a:lnTo>
                  <a:lnTo>
                    <a:pt x="7005840" y="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707380">
                <a:buClr>
                  <a:srgbClr val="000000"/>
                </a:buClr>
                <a:defRPr/>
              </a:pPr>
              <a:endParaRPr sz="1392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399;p11">
              <a:extLst>
                <a:ext uri="{FF2B5EF4-FFF2-40B4-BE49-F238E27FC236}">
                  <a16:creationId xmlns:a16="http://schemas.microsoft.com/office/drawing/2014/main" id="{174B22D1-CE35-43FC-B092-7DE396953A65}"/>
                </a:ext>
              </a:extLst>
            </p:cNvPr>
            <p:cNvSpPr/>
            <p:nvPr/>
          </p:nvSpPr>
          <p:spPr>
            <a:xfrm>
              <a:off x="-18490" y="920155"/>
              <a:ext cx="7077583" cy="6649044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707380">
                <a:buClr>
                  <a:srgbClr val="000000"/>
                </a:buClr>
                <a:defRPr/>
              </a:pPr>
              <a:endParaRPr sz="1392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400;p11">
            <a:extLst>
              <a:ext uri="{FF2B5EF4-FFF2-40B4-BE49-F238E27FC236}">
                <a16:creationId xmlns:a16="http://schemas.microsoft.com/office/drawing/2014/main" id="{6EF05968-6CD1-4BFD-9D29-25A061C5E02C}"/>
              </a:ext>
            </a:extLst>
          </p:cNvPr>
          <p:cNvSpPr txBox="1"/>
          <p:nvPr/>
        </p:nvSpPr>
        <p:spPr>
          <a:xfrm>
            <a:off x="5978098" y="2308926"/>
            <a:ext cx="6209533" cy="40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30" tIns="35355" rIns="70730" bIns="35355" anchor="t" anchorCtr="0">
            <a:spAutoFit/>
          </a:bodyPr>
          <a:lstStyle/>
          <a:p>
            <a:pPr defTabSz="707380">
              <a:buClr>
                <a:srgbClr val="000000"/>
              </a:buClr>
              <a:defRPr/>
            </a:pPr>
            <a:r>
              <a:rPr lang="en-US" sz="2166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Country of 87 million</a:t>
            </a:r>
            <a:endParaRPr sz="108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401;p11">
            <a:extLst>
              <a:ext uri="{FF2B5EF4-FFF2-40B4-BE49-F238E27FC236}">
                <a16:creationId xmlns:a16="http://schemas.microsoft.com/office/drawing/2014/main" id="{3065DCEC-90C3-41F6-BC44-BE283E958EE4}"/>
              </a:ext>
            </a:extLst>
          </p:cNvPr>
          <p:cNvSpPr txBox="1"/>
          <p:nvPr/>
        </p:nvSpPr>
        <p:spPr>
          <a:xfrm>
            <a:off x="5978098" y="3421316"/>
            <a:ext cx="6209534" cy="140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30" tIns="35355" rIns="70730" bIns="35355" anchor="t" anchorCtr="0">
            <a:spAutoFit/>
          </a:bodyPr>
          <a:lstStyle/>
          <a:p>
            <a:pPr defTabSz="707380">
              <a:buClr>
                <a:srgbClr val="000000"/>
              </a:buClr>
              <a:defRPr/>
            </a:pPr>
            <a:r>
              <a:rPr lang="en-US" sz="2166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Today:</a:t>
            </a:r>
            <a:endParaRPr sz="108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53690" indent="-353690" defTabSz="707380">
              <a:buClr>
                <a:srgbClr val="000000"/>
              </a:buClr>
              <a:buSzPts val="2800"/>
              <a:buFont typeface="Arial"/>
              <a:buChar char="•"/>
              <a:defRPr/>
            </a:pPr>
            <a:r>
              <a:rPr lang="en-US" sz="2166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94%: the army provides better protection</a:t>
            </a:r>
            <a:endParaRPr sz="108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53690" indent="-353690" defTabSz="707380">
              <a:buClr>
                <a:srgbClr val="000000"/>
              </a:buClr>
              <a:buSzPts val="2800"/>
              <a:buFont typeface="Arial"/>
              <a:buChar char="•"/>
              <a:defRPr/>
            </a:pPr>
            <a:r>
              <a:rPr lang="en-US" sz="2166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80%: police treat me “courteously” (up from 50%)</a:t>
            </a:r>
          </a:p>
          <a:p>
            <a:pPr marL="353690" indent="-353690" defTabSz="707380">
              <a:buClr>
                <a:srgbClr val="000000"/>
              </a:buClr>
              <a:buSzPts val="2800"/>
              <a:buFont typeface="Arial"/>
              <a:buChar char="•"/>
              <a:defRPr/>
            </a:pPr>
            <a:r>
              <a:rPr lang="en-US" sz="2166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Police: “citizens reach out to us for help!”</a:t>
            </a:r>
            <a:endParaRPr sz="108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402;p11">
            <a:extLst>
              <a:ext uri="{FF2B5EF4-FFF2-40B4-BE49-F238E27FC236}">
                <a16:creationId xmlns:a16="http://schemas.microsoft.com/office/drawing/2014/main" id="{882F1C32-10C6-4C6E-9966-6F1AEEBA397C}"/>
              </a:ext>
            </a:extLst>
          </p:cNvPr>
          <p:cNvSpPr txBox="1"/>
          <p:nvPr/>
        </p:nvSpPr>
        <p:spPr>
          <a:xfrm>
            <a:off x="5978097" y="2850466"/>
            <a:ext cx="5718275" cy="40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30" tIns="35355" rIns="70730" bIns="35355" anchor="t" anchorCtr="0">
            <a:spAutoFit/>
          </a:bodyPr>
          <a:lstStyle/>
          <a:p>
            <a:pPr defTabSz="707380">
              <a:buClr>
                <a:srgbClr val="000000"/>
              </a:buClr>
              <a:defRPr/>
            </a:pPr>
            <a:r>
              <a:rPr lang="en-US" sz="2166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2010: “Rape capital of the world” – UN official</a:t>
            </a:r>
            <a:endParaRPr sz="108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401;p11">
            <a:extLst>
              <a:ext uri="{FF2B5EF4-FFF2-40B4-BE49-F238E27FC236}">
                <a16:creationId xmlns:a16="http://schemas.microsoft.com/office/drawing/2014/main" id="{A2ACF566-2FBD-4563-94DE-94F0F7B1B375}"/>
              </a:ext>
            </a:extLst>
          </p:cNvPr>
          <p:cNvSpPr txBox="1"/>
          <p:nvPr/>
        </p:nvSpPr>
        <p:spPr>
          <a:xfrm>
            <a:off x="5983224" y="5138588"/>
            <a:ext cx="6209534" cy="52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30" tIns="35355" rIns="70730" bIns="35355" anchor="t" anchorCtr="0">
            <a:spAutoFit/>
          </a:bodyPr>
          <a:lstStyle/>
          <a:p>
            <a:pPr defTabSz="707380">
              <a:buClr>
                <a:srgbClr val="000000"/>
              </a:buClr>
              <a:defRPr/>
            </a:pPr>
            <a:r>
              <a:rPr lang="en-US" sz="2166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we did it:</a:t>
            </a:r>
          </a:p>
          <a:p>
            <a:pPr defTabSz="707380">
              <a:buClr>
                <a:srgbClr val="000000"/>
              </a:buClr>
              <a:defRPr/>
            </a:pPr>
            <a:endParaRPr sz="774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F9952D-E9C6-4BDF-BADF-CE5D18E7011A}"/>
              </a:ext>
            </a:extLst>
          </p:cNvPr>
          <p:cNvSpPr txBox="1"/>
          <p:nvPr/>
        </p:nvSpPr>
        <p:spPr>
          <a:xfrm>
            <a:off x="5978098" y="5963722"/>
            <a:ext cx="6209533" cy="4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3690" indent="-353690" defTabSz="707380">
              <a:buClr>
                <a:srgbClr val="000000"/>
              </a:buClr>
              <a:buSzPts val="2800"/>
              <a:buFont typeface="Arial"/>
              <a:buChar char="•"/>
              <a:defRPr/>
            </a:pPr>
            <a:r>
              <a:rPr lang="en-US" sz="2166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r>
              <a:rPr lang="en-US" sz="2166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coalitions, scorecards</a:t>
            </a:r>
            <a:endParaRPr lang="en-US" sz="13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ED7D12-572B-47A7-9367-34E6113B837D}"/>
              </a:ext>
            </a:extLst>
          </p:cNvPr>
          <p:cNvSpPr txBox="1"/>
          <p:nvPr/>
        </p:nvSpPr>
        <p:spPr>
          <a:xfrm>
            <a:off x="5978098" y="6346997"/>
            <a:ext cx="6209533" cy="639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3690" indent="-353690" defTabSz="707380">
              <a:buClr>
                <a:srgbClr val="000000"/>
              </a:buClr>
              <a:buSzPts val="2800"/>
              <a:buFont typeface="Arial"/>
              <a:buChar char="•"/>
              <a:defRPr/>
            </a:pPr>
            <a:r>
              <a:rPr lang="en-US" sz="2166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Breakthrough</a:t>
            </a:r>
            <a:r>
              <a:rPr lang="en-US" sz="2166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national reforms, 200K+ trained</a:t>
            </a:r>
          </a:p>
          <a:p>
            <a:pPr defTabSz="707380">
              <a:defRPr/>
            </a:pPr>
            <a:endParaRPr lang="en-US" sz="13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18EE47-4C39-4624-A3A2-AA6820CA074B}"/>
              </a:ext>
            </a:extLst>
          </p:cNvPr>
          <p:cNvSpPr txBox="1"/>
          <p:nvPr/>
        </p:nvSpPr>
        <p:spPr>
          <a:xfrm>
            <a:off x="5976732" y="5545123"/>
            <a:ext cx="6222518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3690" indent="-353690" defTabSz="707380">
              <a:buClr>
                <a:srgbClr val="000000"/>
              </a:buClr>
              <a:buSzPts val="2800"/>
              <a:buFont typeface="Arial"/>
              <a:buChar char="•"/>
              <a:defRPr/>
            </a:pPr>
            <a:r>
              <a:rPr lang="en-US" sz="2170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Connection</a:t>
            </a:r>
            <a:r>
              <a:rPr lang="en-US" sz="217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community plays, sports, mass media</a:t>
            </a:r>
            <a:endParaRPr lang="en-US" sz="217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0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9CA508-E5F0-ACFB-DF60-E4D1F01CC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6" t="9073" r="3179" b="11482"/>
          <a:stretch/>
        </p:blipFill>
        <p:spPr>
          <a:xfrm>
            <a:off x="3568700" y="-101499"/>
            <a:ext cx="4584700" cy="706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03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hotograph of the earth">
            <a:extLst>
              <a:ext uri="{FF2B5EF4-FFF2-40B4-BE49-F238E27FC236}">
                <a16:creationId xmlns:a16="http://schemas.microsoft.com/office/drawing/2014/main" id="{BF86D218-CCED-46DF-9D11-8BE98BD4E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7F5C6D-C5E5-4883-8A73-63A221355F5C}"/>
              </a:ext>
            </a:extLst>
          </p:cNvPr>
          <p:cNvSpPr/>
          <p:nvPr/>
        </p:nvSpPr>
        <p:spPr>
          <a:xfrm>
            <a:off x="0" y="-1"/>
            <a:ext cx="12188932" cy="685798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88E205-A97A-410D-8E0B-A7B173817938}"/>
              </a:ext>
            </a:extLst>
          </p:cNvPr>
          <p:cNvSpPr txBox="1">
            <a:spLocks/>
          </p:cNvSpPr>
          <p:nvPr/>
        </p:nvSpPr>
        <p:spPr>
          <a:xfrm>
            <a:off x="1549238" y="1145080"/>
            <a:ext cx="9090476" cy="2179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FFFF"/>
                </a:solidFill>
              </a:rPr>
              <a:t>Take-Aways</a:t>
            </a:r>
          </a:p>
        </p:txBody>
      </p:sp>
    </p:spTree>
    <p:extLst>
      <p:ext uri="{BB962C8B-B14F-4D97-AF65-F5344CB8AC3E}">
        <p14:creationId xmlns:p14="http://schemas.microsoft.com/office/powerpoint/2010/main" val="405203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340026-BB4B-4472-BA61-EC9180F83B62}"/>
              </a:ext>
            </a:extLst>
          </p:cNvPr>
          <p:cNvSpPr/>
          <p:nvPr/>
        </p:nvSpPr>
        <p:spPr>
          <a:xfrm>
            <a:off x="1" y="39115"/>
            <a:ext cx="3302000" cy="1657768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89ED42-80E5-4DD3-A39E-3640F6FBF29C}"/>
              </a:ext>
            </a:extLst>
          </p:cNvPr>
          <p:cNvSpPr/>
          <p:nvPr/>
        </p:nvSpPr>
        <p:spPr>
          <a:xfrm>
            <a:off x="9829800" y="5161118"/>
            <a:ext cx="2362200" cy="1696882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F9C578-A6AB-4915-9972-22B41D5B1290}"/>
              </a:ext>
            </a:extLst>
          </p:cNvPr>
          <p:cNvSpPr txBox="1">
            <a:spLocks/>
          </p:cNvSpPr>
          <p:nvPr/>
        </p:nvSpPr>
        <p:spPr>
          <a:xfrm>
            <a:off x="417930" y="325513"/>
            <a:ext cx="11326812" cy="843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Take-Aways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2CE077E-780D-473C-A8E3-7DAF708C616D}"/>
              </a:ext>
            </a:extLst>
          </p:cNvPr>
          <p:cNvSpPr txBox="1">
            <a:spLocks/>
          </p:cNvSpPr>
          <p:nvPr/>
        </p:nvSpPr>
        <p:spPr>
          <a:xfrm>
            <a:off x="294858" y="1468282"/>
            <a:ext cx="11897142" cy="5568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tx2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Conflict is inevitable, violence is not</a:t>
            </a:r>
          </a:p>
          <a:p>
            <a:pPr marL="457200" indent="-457200">
              <a:buClr>
                <a:schemeClr val="tx2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When we manage conflict well, </a:t>
            </a:r>
            <a:r>
              <a:rPr lang="en-US" sz="2800" i="1" dirty="0"/>
              <a:t>all</a:t>
            </a:r>
            <a:r>
              <a:rPr lang="en-US" sz="2800" dirty="0"/>
              <a:t> other progress becomes possible</a:t>
            </a:r>
          </a:p>
          <a:p>
            <a:pPr marL="457200" indent="-457200">
              <a:buClr>
                <a:schemeClr val="tx2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20</a:t>
            </a:r>
            <a:r>
              <a:rPr lang="en-US" sz="2800" baseline="30000" dirty="0"/>
              <a:t>th</a:t>
            </a:r>
            <a:r>
              <a:rPr lang="en-US" sz="2800" dirty="0"/>
              <a:t> century system for managing conflict (state-to-state diplomacy) is insufficient for managing 21</a:t>
            </a:r>
            <a:r>
              <a:rPr lang="en-US" sz="2800" baseline="30000" dirty="0"/>
              <a:t>st</a:t>
            </a:r>
            <a:r>
              <a:rPr lang="en-US" sz="2800" dirty="0"/>
              <a:t> century conflict: citizens &amp; private sector key</a:t>
            </a:r>
          </a:p>
          <a:p>
            <a:pPr marL="457200" indent="-457200">
              <a:buClr>
                <a:schemeClr val="tx2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Anyone can build peace: make </a:t>
            </a:r>
            <a:r>
              <a:rPr lang="en-US" sz="2800" i="1" dirty="0"/>
              <a:t>connections;</a:t>
            </a:r>
            <a:r>
              <a:rPr lang="en-US" sz="2800" dirty="0"/>
              <a:t> foster </a:t>
            </a:r>
            <a:r>
              <a:rPr lang="en-US" sz="2800" i="1" dirty="0"/>
              <a:t>collaboration;</a:t>
            </a:r>
            <a:r>
              <a:rPr lang="en-US" sz="2800" dirty="0"/>
              <a:t> work toward </a:t>
            </a:r>
            <a:r>
              <a:rPr lang="en-US" sz="2800" i="1" dirty="0"/>
              <a:t>breakthroughs</a:t>
            </a:r>
          </a:p>
        </p:txBody>
      </p:sp>
    </p:spTree>
    <p:extLst>
      <p:ext uri="{BB962C8B-B14F-4D97-AF65-F5344CB8AC3E}">
        <p14:creationId xmlns:p14="http://schemas.microsoft.com/office/powerpoint/2010/main" val="29519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hotograph of the earth">
            <a:extLst>
              <a:ext uri="{FF2B5EF4-FFF2-40B4-BE49-F238E27FC236}">
                <a16:creationId xmlns:a16="http://schemas.microsoft.com/office/drawing/2014/main" id="{BF86D218-CCED-46DF-9D11-8BE98BD4E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7F5C6D-C5E5-4883-8A73-63A221355F5C}"/>
              </a:ext>
            </a:extLst>
          </p:cNvPr>
          <p:cNvSpPr/>
          <p:nvPr/>
        </p:nvSpPr>
        <p:spPr>
          <a:xfrm>
            <a:off x="0" y="-1"/>
            <a:ext cx="12188932" cy="685798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7BE67-6BA6-4DDF-9195-162BBF6C92BC}"/>
              </a:ext>
            </a:extLst>
          </p:cNvPr>
          <p:cNvSpPr txBox="1"/>
          <p:nvPr/>
        </p:nvSpPr>
        <p:spPr>
          <a:xfrm>
            <a:off x="3051175" y="2626946"/>
            <a:ext cx="6102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46197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398FD7-7070-43FC-B0A9-AAF42F73D282}"/>
              </a:ext>
            </a:extLst>
          </p:cNvPr>
          <p:cNvSpPr/>
          <p:nvPr/>
        </p:nvSpPr>
        <p:spPr>
          <a:xfrm>
            <a:off x="6569319" y="5492295"/>
            <a:ext cx="471610" cy="530562"/>
          </a:xfrm>
          <a:prstGeom prst="round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CA6578-6088-422D-A906-8CB8AAA0038E}"/>
              </a:ext>
            </a:extLst>
          </p:cNvPr>
          <p:cNvSpPr/>
          <p:nvPr/>
        </p:nvSpPr>
        <p:spPr>
          <a:xfrm>
            <a:off x="6567610" y="4018513"/>
            <a:ext cx="471610" cy="530562"/>
          </a:xfrm>
          <a:prstGeom prst="roundRect">
            <a:avLst/>
          </a:prstGeom>
          <a:solidFill>
            <a:srgbClr val="E7C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DB9401-23BE-4226-A6DE-E76D2138E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222"/>
          <a:stretch/>
        </p:blipFill>
        <p:spPr>
          <a:xfrm>
            <a:off x="4367" y="0"/>
            <a:ext cx="6091633" cy="6856718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515CEAEE-291C-4FEE-8FE4-F8E5C54B6446}"/>
              </a:ext>
            </a:extLst>
          </p:cNvPr>
          <p:cNvSpPr/>
          <p:nvPr/>
        </p:nvSpPr>
        <p:spPr>
          <a:xfrm>
            <a:off x="24017" y="4645059"/>
            <a:ext cx="6071983" cy="2212941"/>
          </a:xfrm>
          <a:custGeom>
            <a:avLst/>
            <a:gdLst/>
            <a:ahLst/>
            <a:cxnLst/>
            <a:rect l="l" t="t" r="r" b="b"/>
            <a:pathLst>
              <a:path w="4823459" h="4432300">
                <a:moveTo>
                  <a:pt x="0" y="4432300"/>
                </a:moveTo>
                <a:lnTo>
                  <a:pt x="4823104" y="4432300"/>
                </a:lnTo>
                <a:lnTo>
                  <a:pt x="4823104" y="0"/>
                </a:lnTo>
                <a:lnTo>
                  <a:pt x="0" y="0"/>
                </a:lnTo>
                <a:lnTo>
                  <a:pt x="0" y="44323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D677DD-E925-473C-82BE-F0075F2178F5}"/>
              </a:ext>
            </a:extLst>
          </p:cNvPr>
          <p:cNvSpPr>
            <a:spLocks noChangeAspect="1"/>
          </p:cNvSpPr>
          <p:nvPr/>
        </p:nvSpPr>
        <p:spPr>
          <a:xfrm>
            <a:off x="24018" y="4713875"/>
            <a:ext cx="6071982" cy="1983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43" marR="30948" lvl="0" indent="0" algn="ctr" defTabSz="707380" rtl="0" eaLnBrk="1" fontAlgn="auto" latinLnBrk="0" hangingPunct="1">
              <a:lnSpc>
                <a:spcPct val="127499"/>
              </a:lnSpc>
              <a:spcBef>
                <a:spcPts val="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7" b="1" i="0" u="none" strike="noStrike" kern="1200" cap="none" spc="-27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“Your </a:t>
            </a:r>
            <a:r>
              <a:rPr kumimoji="0" lang="en-US" sz="1857" b="1" i="0" u="none" strike="noStrike" kern="1200" cap="none" spc="-8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work </a:t>
            </a:r>
            <a:r>
              <a:rPr kumimoji="0" lang="en-US" sz="185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in Burundi helped </a:t>
            </a:r>
            <a:r>
              <a:rPr kumimoji="0" lang="en-US" sz="1857" b="1" i="0" u="none" strike="noStrike" kern="1200" cap="none" spc="-12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to </a:t>
            </a:r>
            <a:r>
              <a:rPr kumimoji="0" lang="en-US" sz="1857" b="1" i="0" u="none" strike="noStrike" kern="1200" cap="none" spc="-1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prevent </a:t>
            </a:r>
            <a:r>
              <a:rPr kumimoji="0" lang="en-US" sz="185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genocide in the </a:t>
            </a:r>
            <a:r>
              <a:rPr kumimoji="0" lang="en-US" sz="1857" b="1" i="0" u="none" strike="noStrike" kern="1200" cap="none" spc="-4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early</a:t>
            </a:r>
            <a:r>
              <a:rPr kumimoji="0" lang="en-US" sz="1857" b="1" i="0" u="none" strike="noStrike" kern="1200" cap="none" spc="-77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 </a:t>
            </a:r>
            <a:r>
              <a:rPr kumimoji="0" lang="en-US" sz="185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90s…and during the </a:t>
            </a:r>
            <a:r>
              <a:rPr kumimoji="0" lang="en-US" sz="1857" b="1" i="0" u="none" strike="noStrike" kern="1200" cap="none" spc="-4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Iran (nuclear) </a:t>
            </a:r>
            <a:r>
              <a:rPr kumimoji="0" lang="en-US" sz="185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talks, the </a:t>
            </a:r>
            <a:r>
              <a:rPr kumimoji="0" lang="en-US" sz="1857" b="1" i="0" u="none" strike="noStrike" kern="1200" cap="none" spc="-8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fresh </a:t>
            </a:r>
            <a:r>
              <a:rPr kumimoji="0" lang="en-US" sz="185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ideas </a:t>
            </a:r>
            <a:r>
              <a:rPr kumimoji="0" lang="en-US" sz="1857" b="1" i="0" u="none" strike="noStrike" kern="1200" cap="none" spc="-12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you </a:t>
            </a:r>
            <a:r>
              <a:rPr kumimoji="0" lang="en-US" sz="1857" b="1" i="0" u="none" strike="noStrike" kern="1200" cap="none" spc="-8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provided </a:t>
            </a:r>
            <a:r>
              <a:rPr kumimoji="0" lang="en-US" sz="185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helped us </a:t>
            </a:r>
            <a:r>
              <a:rPr kumimoji="0" lang="en-US" sz="1857" b="1" i="0" u="none" strike="noStrike" kern="1200" cap="none" spc="-12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to </a:t>
            </a:r>
            <a:r>
              <a:rPr kumimoji="0" lang="en-US" sz="1857" b="1" i="0" u="none" strike="noStrike" kern="1200" cap="none" spc="-8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achieve </a:t>
            </a:r>
            <a:r>
              <a:rPr kumimoji="0" lang="en-US" sz="185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a </a:t>
            </a:r>
            <a:r>
              <a:rPr kumimoji="0" lang="en-US" sz="1857" b="1" i="0" u="none" strike="noStrike" kern="1200" cap="none" spc="-8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breakthrough </a:t>
            </a:r>
            <a:r>
              <a:rPr kumimoji="0" lang="en-US" sz="185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on the </a:t>
            </a:r>
            <a:r>
              <a:rPr kumimoji="0" lang="en-US" sz="1857" b="1" i="0" u="none" strike="noStrike" kern="1200" cap="none" spc="-4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Arak </a:t>
            </a:r>
            <a:r>
              <a:rPr kumimoji="0" lang="en-US" sz="1857" b="1" i="0" u="none" strike="noStrike" kern="1200" cap="none" spc="-12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heavy-water</a:t>
            </a:r>
            <a:r>
              <a:rPr kumimoji="0" lang="en-US" sz="1857" b="1" i="0" u="none" strike="noStrike" kern="1200" cap="none" spc="-39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 </a:t>
            </a:r>
            <a:r>
              <a:rPr kumimoji="0" lang="en-US" sz="1857" b="1" i="0" u="none" strike="noStrike" kern="1200" cap="none" spc="-1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reactor.”</a:t>
            </a:r>
            <a:endParaRPr kumimoji="0" lang="en-US" sz="185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ea"/>
              <a:cs typeface="Raleway"/>
            </a:endParaRPr>
          </a:p>
          <a:p>
            <a:pPr marL="0" marR="0" lvl="0" indent="0" algn="ctr" defTabSz="707380" rtl="0" eaLnBrk="1" fontAlgn="auto" latinLnBrk="0" hangingPunct="1">
              <a:lnSpc>
                <a:spcPct val="100000"/>
              </a:lnSpc>
              <a:spcBef>
                <a:spcPts val="11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7" b="0" i="0" u="none" strike="noStrike" kern="1200" cap="none" spc="-4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—U.S. Secretary of</a:t>
            </a:r>
            <a:r>
              <a:rPr kumimoji="0" lang="en-US" sz="1857" b="0" i="0" u="none" strike="noStrike" kern="1200" cap="none" spc="-104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 </a:t>
            </a:r>
            <a:r>
              <a:rPr kumimoji="0" lang="en-US" sz="1857" b="0" i="0" u="none" strike="noStrike" kern="1200" cap="none" spc="-8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State Kerry - 2016</a:t>
            </a:r>
            <a:endParaRPr kumimoji="0" lang="en-US" sz="185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ea"/>
              <a:cs typeface="Raleway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E77DF-93C6-4D0A-BFF9-E63062A4D33E}"/>
              </a:ext>
            </a:extLst>
          </p:cNvPr>
          <p:cNvSpPr txBox="1"/>
          <p:nvPr/>
        </p:nvSpPr>
        <p:spPr>
          <a:xfrm>
            <a:off x="6462601" y="781467"/>
            <a:ext cx="5373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i="1" dirty="0">
                <a:latin typeface="+mj-lt"/>
                <a:ea typeface="+mj-ea"/>
                <a:cs typeface="+mj-cs"/>
              </a:rPr>
              <a:t>Success Snapshot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093A9-3FA7-4F2D-A38E-050C18D65239}"/>
              </a:ext>
            </a:extLst>
          </p:cNvPr>
          <p:cNvSpPr txBox="1"/>
          <p:nvPr/>
        </p:nvSpPr>
        <p:spPr>
          <a:xfrm>
            <a:off x="7392929" y="2308925"/>
            <a:ext cx="4775054" cy="1092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6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Negotiations we organized and facilitated produced language in the 1994 Israel-Jordan Peace Accord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C34DB4-36ED-400C-BF0D-47366FFE0F4E}"/>
              </a:ext>
            </a:extLst>
          </p:cNvPr>
          <p:cNvSpPr/>
          <p:nvPr/>
        </p:nvSpPr>
        <p:spPr>
          <a:xfrm>
            <a:off x="6567610" y="2606668"/>
            <a:ext cx="471610" cy="530562"/>
          </a:xfrm>
          <a:prstGeom prst="roundRect">
            <a:avLst/>
          </a:prstGeom>
          <a:solidFill>
            <a:srgbClr val="EE89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AB3041-DE36-4CD2-B37C-137AE7B5BE5D}"/>
              </a:ext>
            </a:extLst>
          </p:cNvPr>
          <p:cNvSpPr txBox="1"/>
          <p:nvPr/>
        </p:nvSpPr>
        <p:spPr>
          <a:xfrm>
            <a:off x="7392928" y="3772345"/>
            <a:ext cx="4775054" cy="1092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72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6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Bi-lingual, interethnic schools we piloted in Macedonia at the height of Balkans conflict went nationwide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462566-EEF1-46BC-9E5B-F71BFEF572A7}"/>
              </a:ext>
            </a:extLst>
          </p:cNvPr>
          <p:cNvSpPr/>
          <p:nvPr/>
        </p:nvSpPr>
        <p:spPr>
          <a:xfrm>
            <a:off x="8242663" y="4794069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BF2EEA-0793-4EDB-90C9-CF2F3CC88BB4}"/>
              </a:ext>
            </a:extLst>
          </p:cNvPr>
          <p:cNvSpPr txBox="1"/>
          <p:nvPr/>
        </p:nvSpPr>
        <p:spPr>
          <a:xfrm>
            <a:off x="7451880" y="5018792"/>
            <a:ext cx="4600420" cy="142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07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66" dirty="0">
                <a:latin typeface="Arial"/>
              </a:rPr>
              <a:t>Mediation programming we piloted in Morocco led to a nationwide mediation mandate &amp; cottage industry of paid mediators</a:t>
            </a:r>
            <a:endParaRPr kumimoji="0" lang="en-US" sz="2166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/>
      <p:bldP spid="4" grpId="0"/>
      <p:bldP spid="18" grpId="0" animBg="1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E7543-381E-884E-A180-368733434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41116"/>
            <a:ext cx="9144000" cy="20889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CONFLICT IS INEVITABLE,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VIOLENCE IS NOT</a:t>
            </a:r>
          </a:p>
        </p:txBody>
      </p:sp>
    </p:spTree>
    <p:extLst>
      <p:ext uri="{BB962C8B-B14F-4D97-AF65-F5344CB8AC3E}">
        <p14:creationId xmlns:p14="http://schemas.microsoft.com/office/powerpoint/2010/main" val="296554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8FFAE2-ED44-46CD-ACC1-54B4D0DFFE16}"/>
              </a:ext>
            </a:extLst>
          </p:cNvPr>
          <p:cNvSpPr/>
          <p:nvPr/>
        </p:nvSpPr>
        <p:spPr>
          <a:xfrm>
            <a:off x="0" y="39114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C72B0-3E2C-49EE-8AD3-5A95C3D61487}"/>
              </a:ext>
            </a:extLst>
          </p:cNvPr>
          <p:cNvSpPr txBox="1"/>
          <p:nvPr/>
        </p:nvSpPr>
        <p:spPr>
          <a:xfrm>
            <a:off x="4087882" y="1080221"/>
            <a:ext cx="6131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i="1" dirty="0">
                <a:latin typeface="+mj-lt"/>
                <a:ea typeface="+mj-ea"/>
                <a:cs typeface="+mj-cs"/>
              </a:rPr>
              <a:t>Evolution of Peace &amp; Conflict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35B7D1-02B1-4C50-B792-A206411DE5C2}"/>
              </a:ext>
            </a:extLst>
          </p:cNvPr>
          <p:cNvSpPr txBox="1"/>
          <p:nvPr/>
        </p:nvSpPr>
        <p:spPr>
          <a:xfrm>
            <a:off x="4087881" y="2721114"/>
            <a:ext cx="8104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i="1" dirty="0">
                <a:latin typeface="+mj-lt"/>
                <a:ea typeface="+mj-ea"/>
                <a:cs typeface="+mj-cs"/>
              </a:rPr>
              <a:t>What We Know About Preventing Violence &amp; Fostering Cooperation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8145E-9A13-4217-86AF-77294723EC10}"/>
              </a:ext>
            </a:extLst>
          </p:cNvPr>
          <p:cNvSpPr/>
          <p:nvPr/>
        </p:nvSpPr>
        <p:spPr>
          <a:xfrm>
            <a:off x="8242663" y="4794069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16052-1832-4238-9AEE-66AB4AA59698}"/>
              </a:ext>
            </a:extLst>
          </p:cNvPr>
          <p:cNvSpPr txBox="1"/>
          <p:nvPr/>
        </p:nvSpPr>
        <p:spPr>
          <a:xfrm>
            <a:off x="4087882" y="4794069"/>
            <a:ext cx="2631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i="1" dirty="0">
                <a:latin typeface="+mj-lt"/>
                <a:ea typeface="+mj-ea"/>
                <a:cs typeface="+mj-cs"/>
              </a:rPr>
              <a:t>Take-Aways</a:t>
            </a:r>
          </a:p>
        </p:txBody>
      </p:sp>
      <p:pic>
        <p:nvPicPr>
          <p:cNvPr id="8" name="Graphic 7" descr="Exponential Graph with solid fill">
            <a:extLst>
              <a:ext uri="{FF2B5EF4-FFF2-40B4-BE49-F238E27FC236}">
                <a16:creationId xmlns:a16="http://schemas.microsoft.com/office/drawing/2014/main" id="{3829CF54-D9CA-4014-ABCF-C400FB02E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6622" y="690380"/>
            <a:ext cx="1621972" cy="1621972"/>
          </a:xfrm>
          <a:prstGeom prst="rect">
            <a:avLst/>
          </a:prstGeom>
        </p:spPr>
      </p:pic>
      <p:pic>
        <p:nvPicPr>
          <p:cNvPr id="10" name="Graphic 9" descr="Group with solid fill">
            <a:extLst>
              <a:ext uri="{FF2B5EF4-FFF2-40B4-BE49-F238E27FC236}">
                <a16:creationId xmlns:a16="http://schemas.microsoft.com/office/drawing/2014/main" id="{287F1103-9974-41AE-852C-AEDA5A44C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74668" y="2692037"/>
            <a:ext cx="1473926" cy="1473926"/>
          </a:xfrm>
          <a:prstGeom prst="rect">
            <a:avLst/>
          </a:prstGeom>
        </p:spPr>
      </p:pic>
      <p:pic>
        <p:nvPicPr>
          <p:cNvPr id="12" name="Graphic 11" descr="Earth globe: Americas with solid fill">
            <a:extLst>
              <a:ext uri="{FF2B5EF4-FFF2-40B4-BE49-F238E27FC236}">
                <a16:creationId xmlns:a16="http://schemas.microsoft.com/office/drawing/2014/main" id="{4350589B-5485-4F83-A392-5DBAB3CB5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26622" y="4336869"/>
            <a:ext cx="1621972" cy="162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5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ver 200 killed since Myanmar coup: Human rights group">
            <a:extLst>
              <a:ext uri="{FF2B5EF4-FFF2-40B4-BE49-F238E27FC236}">
                <a16:creationId xmlns:a16="http://schemas.microsoft.com/office/drawing/2014/main" id="{99862496-3BA4-4EB1-8943-17A5A2D95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A94B77-11A1-4757-A8BD-E1351ADA4DC9}"/>
              </a:ext>
            </a:extLst>
          </p:cNvPr>
          <p:cNvSpPr/>
          <p:nvPr/>
        </p:nvSpPr>
        <p:spPr>
          <a:xfrm>
            <a:off x="0" y="-1"/>
            <a:ext cx="12188932" cy="685798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71B2149-66FD-438E-981A-9F6010F4A72E}"/>
              </a:ext>
            </a:extLst>
          </p:cNvPr>
          <p:cNvSpPr txBox="1">
            <a:spLocks/>
          </p:cNvSpPr>
          <p:nvPr/>
        </p:nvSpPr>
        <p:spPr>
          <a:xfrm>
            <a:off x="1549238" y="1145080"/>
            <a:ext cx="9090476" cy="2179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</a:rPr>
              <a:t>Evolution of Global Peace &amp; Conflict</a:t>
            </a:r>
          </a:p>
        </p:txBody>
      </p:sp>
    </p:spTree>
    <p:extLst>
      <p:ext uri="{BB962C8B-B14F-4D97-AF65-F5344CB8AC3E}">
        <p14:creationId xmlns:p14="http://schemas.microsoft.com/office/powerpoint/2010/main" val="454926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2F511C-4F5B-49D6-B175-5739111F3FC5}"/>
              </a:ext>
            </a:extLst>
          </p:cNvPr>
          <p:cNvSpPr/>
          <p:nvPr/>
        </p:nvSpPr>
        <p:spPr>
          <a:xfrm>
            <a:off x="8242663" y="4794069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1885F-D662-4524-8570-0B31C65CA1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7930" y="971550"/>
            <a:ext cx="11326812" cy="15843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dirty="0"/>
              <a:t>Since 1950</a:t>
            </a:r>
          </a:p>
        </p:txBody>
      </p:sp>
      <p:pic>
        <p:nvPicPr>
          <p:cNvPr id="4" name="Shape 161">
            <a:extLst>
              <a:ext uri="{FF2B5EF4-FFF2-40B4-BE49-F238E27FC236}">
                <a16:creationId xmlns:a16="http://schemas.microsoft.com/office/drawing/2014/main" id="{633590B8-4235-48C6-AAB6-ECBA5F7C86E6}"/>
              </a:ext>
            </a:extLst>
          </p:cNvPr>
          <p:cNvPicPr preferRelativeResize="0"/>
          <p:nvPr/>
        </p:nvPicPr>
        <p:blipFill rotWithShape="1">
          <a:blip r:embed="rId3"/>
          <a:srcRect r="-1" b="19206"/>
          <a:stretch/>
        </p:blipFill>
        <p:spPr>
          <a:xfrm>
            <a:off x="6310395" y="2866924"/>
            <a:ext cx="5579657" cy="3380994"/>
          </a:xfrm>
          <a:prstGeom prst="rect">
            <a:avLst/>
          </a:prstGeom>
          <a:noFill/>
        </p:spPr>
      </p:pic>
      <p:pic>
        <p:nvPicPr>
          <p:cNvPr id="5" name="Shape 166" descr="Image result for united nations empty">
            <a:extLst>
              <a:ext uri="{FF2B5EF4-FFF2-40B4-BE49-F238E27FC236}">
                <a16:creationId xmlns:a16="http://schemas.microsoft.com/office/drawing/2014/main" id="{C859C0FB-8D05-4211-B614-CBCD9DCED970}"/>
              </a:ext>
            </a:extLst>
          </p:cNvPr>
          <p:cNvPicPr preferRelativeResize="0"/>
          <p:nvPr/>
        </p:nvPicPr>
        <p:blipFill rotWithShape="1">
          <a:blip r:embed="rId4"/>
          <a:srcRect r="7173" b="2"/>
          <a:stretch/>
        </p:blipFill>
        <p:spPr>
          <a:xfrm>
            <a:off x="353630" y="2866924"/>
            <a:ext cx="5579657" cy="3380994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FA779F-1394-446B-9562-F55F7AE20F3F}"/>
              </a:ext>
            </a:extLst>
          </p:cNvPr>
          <p:cNvSpPr/>
          <p:nvPr/>
        </p:nvSpPr>
        <p:spPr>
          <a:xfrm>
            <a:off x="0" y="39114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34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82C75B-273C-4005-811C-708D78CAC3A3}"/>
              </a:ext>
            </a:extLst>
          </p:cNvPr>
          <p:cNvSpPr/>
          <p:nvPr/>
        </p:nvSpPr>
        <p:spPr>
          <a:xfrm>
            <a:off x="0" y="39114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0CCA1A-FF4E-4D8B-A2F7-22BB6FF695D7}"/>
              </a:ext>
            </a:extLst>
          </p:cNvPr>
          <p:cNvSpPr/>
          <p:nvPr/>
        </p:nvSpPr>
        <p:spPr>
          <a:xfrm>
            <a:off x="8242663" y="4794069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hape 232">
            <a:extLst>
              <a:ext uri="{FF2B5EF4-FFF2-40B4-BE49-F238E27FC236}">
                <a16:creationId xmlns:a16="http://schemas.microsoft.com/office/drawing/2014/main" id="{0D712757-317F-4451-8DA1-0EEB40680668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478" y="268355"/>
            <a:ext cx="8696739" cy="6261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127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BE33BB-A47F-42BD-B490-90EC6E52D5C3}"/>
              </a:ext>
            </a:extLst>
          </p:cNvPr>
          <p:cNvSpPr/>
          <p:nvPr/>
        </p:nvSpPr>
        <p:spPr>
          <a:xfrm>
            <a:off x="0" y="39114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3292C0-189D-4C84-A0D0-6E413AD6B2CC}"/>
              </a:ext>
            </a:extLst>
          </p:cNvPr>
          <p:cNvSpPr/>
          <p:nvPr/>
        </p:nvSpPr>
        <p:spPr>
          <a:xfrm>
            <a:off x="8242663" y="4794069"/>
            <a:ext cx="3949337" cy="2063931"/>
          </a:xfrm>
          <a:prstGeom prst="rect">
            <a:avLst/>
          </a:prstGeom>
          <a:solidFill>
            <a:srgbClr val="E8E3E2"/>
          </a:solidFill>
          <a:ln>
            <a:solidFill>
              <a:srgbClr val="E8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DEE69-A1BC-417B-B686-AA3F6ED55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721380" y="341033"/>
            <a:ext cx="8749239" cy="617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356346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AnalogousFromLightSeedRightStep">
      <a:dk1>
        <a:srgbClr val="000000"/>
      </a:dk1>
      <a:lt1>
        <a:srgbClr val="FFFFFF"/>
      </a:lt1>
      <a:dk2>
        <a:srgbClr val="243041"/>
      </a:dk2>
      <a:lt2>
        <a:srgbClr val="E8E3E2"/>
      </a:lt2>
      <a:accent1>
        <a:srgbClr val="7DA9B1"/>
      </a:accent1>
      <a:accent2>
        <a:srgbClr val="7F98BA"/>
      </a:accent2>
      <a:accent3>
        <a:srgbClr val="9696C6"/>
      </a:accent3>
      <a:accent4>
        <a:srgbClr val="977FBA"/>
      </a:accent4>
      <a:accent5>
        <a:srgbClr val="BD94C5"/>
      </a:accent5>
      <a:accent6>
        <a:srgbClr val="BA7FAB"/>
      </a:accent6>
      <a:hlink>
        <a:srgbClr val="AC7165"/>
      </a:hlink>
      <a:folHlink>
        <a:srgbClr val="7F7F7F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SFCG 2022">
      <a:dk1>
        <a:srgbClr val="000000"/>
      </a:dk1>
      <a:lt1>
        <a:srgbClr val="FFFFFF"/>
      </a:lt1>
      <a:dk2>
        <a:srgbClr val="2E2C6F"/>
      </a:dk2>
      <a:lt2>
        <a:srgbClr val="E2E1E3"/>
      </a:lt2>
      <a:accent1>
        <a:srgbClr val="821F8F"/>
      </a:accent1>
      <a:accent2>
        <a:srgbClr val="FBA12C"/>
      </a:accent2>
      <a:accent3>
        <a:srgbClr val="00ADEF"/>
      </a:accent3>
      <a:accent4>
        <a:srgbClr val="7970E3"/>
      </a:accent4>
      <a:accent5>
        <a:srgbClr val="30AD97"/>
      </a:accent5>
      <a:accent6>
        <a:srgbClr val="FDD23C"/>
      </a:accent6>
      <a:hlink>
        <a:srgbClr val="CB3C0C"/>
      </a:hlink>
      <a:folHlink>
        <a:srgbClr val="71B7F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8995</TotalTime>
  <Words>589</Words>
  <Application>Microsoft Office PowerPoint</Application>
  <PresentationFormat>Widescreen</PresentationFormat>
  <Paragraphs>122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Arial</vt:lpstr>
      <vt:lpstr>Arial Black</vt:lpstr>
      <vt:lpstr>Avenir</vt:lpstr>
      <vt:lpstr>Avenir Next LT Pro</vt:lpstr>
      <vt:lpstr>Avenir Next LT Pro Light</vt:lpstr>
      <vt:lpstr>Bitter</vt:lpstr>
      <vt:lpstr>Calibri</vt:lpstr>
      <vt:lpstr>Georgia Pro Semibold</vt:lpstr>
      <vt:lpstr>Gill Sans</vt:lpstr>
      <vt:lpstr>Lato</vt:lpstr>
      <vt:lpstr>Montserrat</vt:lpstr>
      <vt:lpstr>Nexa Bold</vt:lpstr>
      <vt:lpstr>Noto Sans Symbols</vt:lpstr>
      <vt:lpstr>Open Sans</vt:lpstr>
      <vt:lpstr>Raleway</vt:lpstr>
      <vt:lpstr>Roboto</vt:lpstr>
      <vt:lpstr>Times New Roman</vt:lpstr>
      <vt:lpstr>Wingdings</vt:lpstr>
      <vt:lpstr>RocaVTI</vt:lpstr>
      <vt:lpstr>Office Theme</vt:lpstr>
      <vt:lpstr>1_Office Theme</vt:lpstr>
      <vt:lpstr>Trends in Global Conflict &amp; Cooperation</vt:lpstr>
      <vt:lpstr>Where We Work</vt:lpstr>
      <vt:lpstr>PowerPoint Presentation</vt:lpstr>
      <vt:lpstr>CONFLICT IS INEVITABLE,  VIOLENCE IS NOT</vt:lpstr>
      <vt:lpstr>PowerPoint Presentation</vt:lpstr>
      <vt:lpstr>PowerPoint Presentation</vt:lpstr>
      <vt:lpstr>Since 1950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CAN PREVENT VIOLENT CONFLICT…  AND WHEN WE DO,  EVERYTHING ELSE IMPROVES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SOCIETAL VITAL SIGNS</vt:lpstr>
      <vt:lpstr>PowerPoint Presentation</vt:lpstr>
      <vt:lpstr>TRANSFORMING CONFLICT INTO COOPERATION</vt:lpstr>
      <vt:lpstr>POLICE-COMMUNITY RELATIONS IN THE DEMOCRATIC REPUBLIC OF CONGO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CEO’s Report</dc:title>
  <dc:creator>amead</dc:creator>
  <cp:lastModifiedBy>Shamil Idriss</cp:lastModifiedBy>
  <cp:revision>55</cp:revision>
  <dcterms:created xsi:type="dcterms:W3CDTF">2022-03-18T15:50:02Z</dcterms:created>
  <dcterms:modified xsi:type="dcterms:W3CDTF">2024-11-19T20:24:04Z</dcterms:modified>
</cp:coreProperties>
</file>